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04" r:id="rId2"/>
    <p:sldId id="258" r:id="rId3"/>
    <p:sldId id="294" r:id="rId4"/>
    <p:sldId id="305" r:id="rId5"/>
    <p:sldId id="310" r:id="rId6"/>
    <p:sldId id="313" r:id="rId7"/>
    <p:sldId id="330" r:id="rId8"/>
    <p:sldId id="311" r:id="rId9"/>
    <p:sldId id="312" r:id="rId10"/>
    <p:sldId id="314" r:id="rId11"/>
    <p:sldId id="315" r:id="rId12"/>
    <p:sldId id="316" r:id="rId13"/>
    <p:sldId id="317" r:id="rId14"/>
    <p:sldId id="318" r:id="rId15"/>
    <p:sldId id="328" r:id="rId16"/>
    <p:sldId id="319" r:id="rId17"/>
    <p:sldId id="321" r:id="rId18"/>
    <p:sldId id="306" r:id="rId19"/>
    <p:sldId id="337" r:id="rId20"/>
    <p:sldId id="339" r:id="rId21"/>
    <p:sldId id="338" r:id="rId22"/>
    <p:sldId id="309" r:id="rId23"/>
    <p:sldId id="322" r:id="rId24"/>
    <p:sldId id="323" r:id="rId25"/>
    <p:sldId id="340" r:id="rId26"/>
    <p:sldId id="324" r:id="rId27"/>
    <p:sldId id="325" r:id="rId28"/>
    <p:sldId id="26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356B"/>
    <a:srgbClr val="F9B000"/>
    <a:srgbClr val="18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063" autoAdjust="0"/>
  </p:normalViewPr>
  <p:slideViewPr>
    <p:cSldViewPr snapToGrid="0" showGuides="1">
      <p:cViewPr varScale="1">
        <p:scale>
          <a:sx n="67" d="100"/>
          <a:sy n="67" d="100"/>
        </p:scale>
        <p:origin x="1476" y="66"/>
      </p:cViewPr>
      <p:guideLst>
        <p:guide orient="horz" pos="2115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277A6C-825F-4B7C-88CA-901047193D4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Tuffy-TTF" pitchFamily="34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BAF83-C36E-4EB7-B89A-284D858D0779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D517C56-C93B-4526-9B22-379C071AE27B}" type="datetime1"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Tuffy-TTF" pitchFamily="34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27/01/2021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Tuffy-TTF" pitchFamily="3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B05E57-8FCF-4CD4-8217-4E82692C247A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Tuffy-TTF" pitchFamily="3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C2D31-13FB-4A79-9861-22040EEE23A1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0B2EA74-BD7F-4DFD-9EF3-3F5280F86D79}" type="slidenum">
              <a:t>‹#›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Tuffy-TTF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331878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1D61B1-8B04-48F5-97A1-C47E9C817E1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Tuffy-TTF" pitchFamily="34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E9CFE6-90B4-4C1A-8290-F118BD12891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Tuffy-TTF" pitchFamily="34"/>
              </a:defRPr>
            </a:lvl1pPr>
          </a:lstStyle>
          <a:p>
            <a:pPr lvl="0"/>
            <a:fld id="{2FB82814-A558-4706-9542-491D06777C46}" type="datetime1">
              <a:rPr lang="en-GB"/>
              <a:pPr lvl="0"/>
              <a:t>27/01/2021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EAF64BD-171F-4809-B6A3-BB17FDAD9E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462A084-2598-4F6E-9372-D5104464E9A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A643E-C3E9-462B-83C0-6A381C53D57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Tuffy-TTF" pitchFamily="34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67B46-94EA-4928-910B-4625293F841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Tuffy-TTF" pitchFamily="34"/>
              </a:defRPr>
            </a:lvl1pPr>
          </a:lstStyle>
          <a:p>
            <a:pPr lvl="0"/>
            <a:fld id="{D9FF2862-2F25-44FA-B8CE-A4F49FAD75E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83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en-GB" sz="1200" b="0" i="0" u="none" strike="noStrike" kern="1200" cap="none" spc="0" baseline="0">
        <a:solidFill>
          <a:srgbClr val="000000"/>
        </a:solidFill>
        <a:uFillTx/>
        <a:latin typeface="Tuffy-TTF" pitchFamily="34"/>
      </a:defRPr>
    </a:lvl1pPr>
    <a:lvl2pPr marL="457200" marR="0" lvl="1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en-GB" sz="1200" b="0" i="0" u="none" strike="noStrike" kern="1200" cap="none" spc="0" baseline="0">
        <a:solidFill>
          <a:srgbClr val="000000"/>
        </a:solidFill>
        <a:uFillTx/>
        <a:latin typeface="Tuffy-TTF" pitchFamily="34"/>
      </a:defRPr>
    </a:lvl2pPr>
    <a:lvl3pPr marL="914400" marR="0" lvl="2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en-GB" sz="1200" b="0" i="0" u="none" strike="noStrike" kern="1200" cap="none" spc="0" baseline="0">
        <a:solidFill>
          <a:srgbClr val="000000"/>
        </a:solidFill>
        <a:uFillTx/>
        <a:latin typeface="Tuffy-TTF" pitchFamily="34"/>
      </a:defRPr>
    </a:lvl3pPr>
    <a:lvl4pPr marL="1371600" marR="0" lvl="3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en-GB" sz="1200" b="0" i="0" u="none" strike="noStrike" kern="1200" cap="none" spc="0" baseline="0">
        <a:solidFill>
          <a:srgbClr val="000000"/>
        </a:solidFill>
        <a:uFillTx/>
        <a:latin typeface="Tuffy-TTF" pitchFamily="34"/>
      </a:defRPr>
    </a:lvl4pPr>
    <a:lvl5pPr marL="1828800" marR="0" lvl="4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en-GB" sz="1200" b="0" i="0" u="none" strike="noStrike" kern="1200" cap="none" spc="0" baseline="0">
        <a:solidFill>
          <a:srgbClr val="000000"/>
        </a:solidFill>
        <a:uFillTx/>
        <a:latin typeface="Tuffy-TTF" pitchFamily="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9FF2862-2F25-44FA-B8CE-A4F49FAD75E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42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9FF2862-2F25-44FA-B8CE-A4F49FAD75E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781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9FF2862-2F25-44FA-B8CE-A4F49FAD75E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94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9FF2862-2F25-44FA-B8CE-A4F49FAD75E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397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9FF2862-2F25-44FA-B8CE-A4F49FAD75E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80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ABCB2A3-9527-45BA-A3A1-7442FC2520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23286" y="6196010"/>
            <a:ext cx="576264" cy="581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09967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8FE55E05-C4C0-49E8-8290-55DDC47C86D8}"/>
              </a:ext>
            </a:extLst>
          </p:cNvPr>
          <p:cNvSpPr/>
          <p:nvPr/>
        </p:nvSpPr>
        <p:spPr>
          <a:xfrm>
            <a:off x="457200" y="438153"/>
            <a:ext cx="8220071" cy="5957892"/>
          </a:xfrm>
          <a:custGeom>
            <a:avLst>
              <a:gd name="f0" fmla="val 57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25402" cap="rnd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35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EA0287A-6575-4D03-94E3-7EE0512686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478898"/>
            <a:ext cx="8220071" cy="994309"/>
          </a:xfrm>
        </p:spPr>
        <p:txBody>
          <a:bodyPr/>
          <a:lstStyle>
            <a:lvl1pPr>
              <a:defRPr>
                <a:latin typeface="Twinkl SemiBold" pitchFamily="2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43137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8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AF2A9D4-0C5C-4674-A18F-ADCD766950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23286" y="6196010"/>
            <a:ext cx="576264" cy="581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07870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855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AAEFDA-2D29-42E8-81A8-BE5D4C1C64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0539" y="695328"/>
            <a:ext cx="8162921" cy="1150936"/>
          </a:xfrm>
          <a:prstGeom prst="rect">
            <a:avLst/>
          </a:prstGeom>
          <a:noFill/>
          <a:ln>
            <a:noFill/>
          </a:ln>
        </p:spPr>
        <p:txBody>
          <a:bodyPr vert="horz" wrap="square" lIns="251999" tIns="251999" rIns="251999" bIns="251999" anchor="ctr" anchorCtr="1" compatLnSpc="1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FDD38-E18A-4E9A-BC47-87872F2600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0539" y="1957392"/>
            <a:ext cx="8162921" cy="4387848"/>
          </a:xfrm>
          <a:prstGeom prst="rect">
            <a:avLst/>
          </a:prstGeom>
          <a:noFill/>
          <a:ln>
            <a:noFill/>
          </a:ln>
        </p:spPr>
        <p:txBody>
          <a:bodyPr vert="horz" wrap="square" lIns="251999" tIns="251999" rIns="251999" bIns="251999" anchor="t" anchorCtr="0" compatLnSpc="1">
            <a:noAutofit/>
          </a:bodyPr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000" b="1" i="0" u="none" strike="noStrike" kern="1200" cap="none" spc="0" baseline="0">
          <a:solidFill>
            <a:srgbClr val="1C1C1C"/>
          </a:solidFill>
          <a:uFillTx/>
          <a:latin typeface="Twinkl" pitchFamily="50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GB" sz="1800" b="0" i="0" u="none" strike="noStrike" kern="1200" cap="none" spc="0" baseline="0">
          <a:solidFill>
            <a:srgbClr val="1C1C1C"/>
          </a:solidFill>
          <a:uFillTx/>
          <a:latin typeface="Twinkl" pitchFamily="50"/>
          <a:ea typeface="Tuffy-TTF" pitchFamily="34"/>
          <a:cs typeface="Tuffy-TTF" pitchFamily="34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1600" b="0" i="0" u="none" strike="noStrike" kern="1200" cap="none" spc="0" baseline="0">
          <a:solidFill>
            <a:srgbClr val="1C1C1C"/>
          </a:solidFill>
          <a:uFillTx/>
          <a:latin typeface="Twinkl" pitchFamily="50"/>
          <a:ea typeface="Tuffy-TTF" pitchFamily="34"/>
          <a:cs typeface="Tuffy-TTF" pitchFamily="34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1400" b="0" i="0" u="none" strike="noStrike" kern="1200" cap="none" spc="0" baseline="0">
          <a:solidFill>
            <a:srgbClr val="1C1C1C"/>
          </a:solidFill>
          <a:uFillTx/>
          <a:latin typeface="Twinkl" pitchFamily="50"/>
          <a:ea typeface="Tuffy-TTF" pitchFamily="34"/>
          <a:cs typeface="Tuffy-TTF" pitchFamily="34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1400" b="0" i="0" u="none" strike="noStrike" kern="1200" cap="none" spc="0" baseline="0">
          <a:solidFill>
            <a:srgbClr val="1C1C1C"/>
          </a:solidFill>
          <a:uFillTx/>
          <a:latin typeface="Twinkl" pitchFamily="50"/>
          <a:ea typeface="Tuffy-TTF" pitchFamily="34"/>
          <a:cs typeface="Tuffy-TTF" pitchFamily="34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GB" sz="1400" b="0" i="0" u="none" strike="noStrike" kern="1200" cap="none" spc="0" baseline="0">
          <a:solidFill>
            <a:srgbClr val="1C1C1C"/>
          </a:solidFill>
          <a:uFillTx/>
          <a:latin typeface="Twinkl" pitchFamily="50"/>
          <a:ea typeface="Tuffy-TTF" pitchFamily="34"/>
          <a:cs typeface="Tuffy-TTF" pitchFamily="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image" Target="../media/image14.png"/><Relationship Id="rId3" Type="http://schemas.microsoft.com/office/2007/relationships/media" Target="../media/media2.wav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22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notesSlide" Target="../notesSlides/notesSlide1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D0AEDC0-493D-45CD-AFCA-E6CD834D7E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608011"/>
            <a:ext cx="8220071" cy="652460"/>
          </a:xfrm>
        </p:spPr>
        <p:txBody>
          <a:bodyPr/>
          <a:lstStyle/>
          <a:p>
            <a:pPr lvl="0" algn="ctr"/>
            <a:r>
              <a:rPr lang="en-GB" sz="2800">
                <a:solidFill>
                  <a:srgbClr val="00B0F0"/>
                </a:solidFill>
                <a:latin typeface="Tuffy-TTF" pitchFamily="34"/>
                <a:ea typeface="Tuffy" pitchFamily="34"/>
                <a:cs typeface="Arial" pitchFamily="34"/>
              </a:rPr>
              <a:t>Guidance for Video/Audio in PowerPoints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5094B8D-7596-455D-97E4-446DEF2DF1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11" t="18852" r="58228" b="54654"/>
          <a:stretch>
            <a:fillRect/>
          </a:stretch>
        </p:blipFill>
        <p:spPr>
          <a:xfrm>
            <a:off x="787398" y="2568577"/>
            <a:ext cx="1717672" cy="1150936"/>
          </a:xfrm>
          <a:prstGeom prst="rect">
            <a:avLst/>
          </a:prstGeom>
          <a:noFill/>
          <a:ln w="9528">
            <a:solidFill>
              <a:srgbClr val="0076B0"/>
            </a:solidFill>
            <a:prstDash val="solid"/>
            <a:miter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11EA407-C4B6-49DD-8D6D-B937BB6BA7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67" t="26003" r="44786" b="11296"/>
          <a:stretch>
            <a:fillRect/>
          </a:stretch>
        </p:blipFill>
        <p:spPr>
          <a:xfrm>
            <a:off x="787398" y="3811584"/>
            <a:ext cx="1717672" cy="1857374"/>
          </a:xfrm>
          <a:prstGeom prst="rect">
            <a:avLst/>
          </a:prstGeom>
          <a:noFill/>
          <a:ln w="9528">
            <a:solidFill>
              <a:srgbClr val="0076B0"/>
            </a:solidFill>
            <a:prstDash val="solid"/>
            <a:miter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D8EB7B3-EC70-4153-B026-939186A59E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85" t="17912" r="52493" b="25307"/>
          <a:stretch>
            <a:fillRect/>
          </a:stretch>
        </p:blipFill>
        <p:spPr>
          <a:xfrm>
            <a:off x="3454402" y="2560640"/>
            <a:ext cx="1703390" cy="2003422"/>
          </a:xfrm>
          <a:prstGeom prst="rect">
            <a:avLst/>
          </a:prstGeom>
          <a:noFill/>
          <a:ln w="9528">
            <a:solidFill>
              <a:srgbClr val="0076B0"/>
            </a:solidFill>
            <a:prstDash val="solid"/>
            <a:miter/>
          </a:ln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40BAD70E-56A6-44E7-A217-AB6162480BF0}"/>
              </a:ext>
            </a:extLst>
          </p:cNvPr>
          <p:cNvSpPr/>
          <p:nvPr/>
        </p:nvSpPr>
        <p:spPr>
          <a:xfrm>
            <a:off x="787398" y="1370008"/>
            <a:ext cx="1717672" cy="1116016"/>
          </a:xfrm>
          <a:prstGeom prst="rect">
            <a:avLst/>
          </a:prstGeom>
          <a:solidFill>
            <a:srgbClr val="AEE9EC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1C1C1C"/>
                </a:solidFill>
                <a:uFillTx/>
                <a:latin typeface="Tuffy-TTF" pitchFamily="34"/>
                <a:ea typeface="Tuffy" pitchFamily="34"/>
                <a:cs typeface="Arial" pitchFamily="34"/>
              </a:rPr>
              <a:t>1. Open the folder and copy all the files.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F2D48A0-986E-4B63-A304-803A8B1DAACD}"/>
              </a:ext>
            </a:extLst>
          </p:cNvPr>
          <p:cNvSpPr/>
          <p:nvPr/>
        </p:nvSpPr>
        <p:spPr>
          <a:xfrm>
            <a:off x="3438528" y="1370008"/>
            <a:ext cx="1719264" cy="1116016"/>
          </a:xfrm>
          <a:prstGeom prst="rect">
            <a:avLst/>
          </a:prstGeom>
          <a:solidFill>
            <a:srgbClr val="AEE9EC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1C1C1C"/>
                </a:solidFill>
                <a:uFillTx/>
                <a:latin typeface="Tuffy-TTF" pitchFamily="34"/>
                <a:ea typeface="Tuffy" pitchFamily="34"/>
                <a:cs typeface="Arial" pitchFamily="34"/>
              </a:rPr>
              <a:t>2. Paste the copied files into a new folder.</a:t>
            </a:r>
          </a:p>
        </p:txBody>
      </p:sp>
      <p:cxnSp>
        <p:nvCxnSpPr>
          <p:cNvPr id="8" name="Straight Arrow Connector 9">
            <a:extLst>
              <a:ext uri="{FF2B5EF4-FFF2-40B4-BE49-F238E27FC236}">
                <a16:creationId xmlns:a16="http://schemas.microsoft.com/office/drawing/2014/main" id="{EB2635F8-5E40-4A6D-BF8F-09BC36C09405}"/>
              </a:ext>
            </a:extLst>
          </p:cNvPr>
          <p:cNvCxnSpPr/>
          <p:nvPr/>
        </p:nvCxnSpPr>
        <p:spPr>
          <a:xfrm>
            <a:off x="5305421" y="1898651"/>
            <a:ext cx="617540" cy="0"/>
          </a:xfrm>
          <a:prstGeom prst="straightConnector1">
            <a:avLst/>
          </a:prstGeom>
          <a:noFill/>
          <a:ln w="38103" cap="flat">
            <a:solidFill>
              <a:srgbClr val="00B0F0"/>
            </a:solidFill>
            <a:prstDash val="solid"/>
            <a:miter/>
            <a:tailEnd type="arrow"/>
          </a:ln>
        </p:spPr>
      </p:cxnSp>
      <p:cxnSp>
        <p:nvCxnSpPr>
          <p:cNvPr id="9" name="Straight Arrow Connector 12">
            <a:extLst>
              <a:ext uri="{FF2B5EF4-FFF2-40B4-BE49-F238E27FC236}">
                <a16:creationId xmlns:a16="http://schemas.microsoft.com/office/drawing/2014/main" id="{BE816D06-5EC8-4C0C-8A60-01BC217D72B0}"/>
              </a:ext>
            </a:extLst>
          </p:cNvPr>
          <p:cNvCxnSpPr/>
          <p:nvPr/>
        </p:nvCxnSpPr>
        <p:spPr>
          <a:xfrm>
            <a:off x="2606670" y="1898651"/>
            <a:ext cx="615959" cy="0"/>
          </a:xfrm>
          <a:prstGeom prst="straightConnector1">
            <a:avLst/>
          </a:prstGeom>
          <a:noFill/>
          <a:ln w="38103" cap="flat">
            <a:solidFill>
              <a:srgbClr val="00B0F0"/>
            </a:solidFill>
            <a:prstDash val="solid"/>
            <a:miter/>
            <a:tailEnd type="arrow"/>
          </a:ln>
        </p:spPr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AAE41E4F-05DF-4DD2-ACCC-C072CAE915B8}"/>
              </a:ext>
            </a:extLst>
          </p:cNvPr>
          <p:cNvSpPr/>
          <p:nvPr/>
        </p:nvSpPr>
        <p:spPr>
          <a:xfrm>
            <a:off x="457200" y="6283327"/>
            <a:ext cx="8220071" cy="715966"/>
          </a:xfrm>
          <a:custGeom>
            <a:avLst>
              <a:gd name="f0" fmla="val 208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251999" tIns="251999" rIns="251999" bIns="251999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0" i="0" u="none" strike="noStrike" kern="1200" cap="none" spc="0" baseline="0">
                <a:solidFill>
                  <a:srgbClr val="FFFFFF"/>
                </a:solidFill>
                <a:uFillTx/>
                <a:latin typeface="Tuffy-TTF" pitchFamily="34"/>
                <a:ea typeface="Tuffy" pitchFamily="34"/>
                <a:cs typeface="Arial" pitchFamily="34"/>
              </a:rPr>
              <a:t>You may wish to delete this slide before beginning the presentation.</a:t>
            </a: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D23873A2-9C54-40E7-8D45-F7190DCCD6D2}"/>
              </a:ext>
            </a:extLst>
          </p:cNvPr>
          <p:cNvSpPr/>
          <p:nvPr/>
        </p:nvSpPr>
        <p:spPr>
          <a:xfrm>
            <a:off x="6107113" y="1370008"/>
            <a:ext cx="2195510" cy="1116016"/>
          </a:xfrm>
          <a:prstGeom prst="rect">
            <a:avLst/>
          </a:prstGeom>
          <a:solidFill>
            <a:srgbClr val="AEE9EC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>
                <a:solidFill>
                  <a:srgbClr val="1C1C1C"/>
                </a:solidFill>
                <a:uFillTx/>
                <a:latin typeface="Tuffy-TTF" pitchFamily="34"/>
                <a:ea typeface="Tuffy" pitchFamily="34"/>
                <a:cs typeface="Arial" pitchFamily="34"/>
              </a:rPr>
              <a:t>3. Open the PowerPoint file, enable editing and enter presentation mode (start the slide show).</a:t>
            </a:r>
          </a:p>
        </p:txBody>
      </p:sp>
      <p:grpSp>
        <p:nvGrpSpPr>
          <p:cNvPr id="12" name="Group 17">
            <a:extLst>
              <a:ext uri="{FF2B5EF4-FFF2-40B4-BE49-F238E27FC236}">
                <a16:creationId xmlns:a16="http://schemas.microsoft.com/office/drawing/2014/main" id="{A8C8341E-94AA-4BE6-84DE-78C39893B88F}"/>
              </a:ext>
            </a:extLst>
          </p:cNvPr>
          <p:cNvGrpSpPr/>
          <p:nvPr/>
        </p:nvGrpSpPr>
        <p:grpSpPr>
          <a:xfrm>
            <a:off x="5730873" y="3616323"/>
            <a:ext cx="2571750" cy="1601791"/>
            <a:chOff x="5730873" y="3616323"/>
            <a:chExt cx="2571750" cy="1601791"/>
          </a:xfrm>
        </p:grpSpPr>
        <p:cxnSp>
          <p:nvCxnSpPr>
            <p:cNvPr id="13" name="Straight Arrow Connector 27">
              <a:extLst>
                <a:ext uri="{FF2B5EF4-FFF2-40B4-BE49-F238E27FC236}">
                  <a16:creationId xmlns:a16="http://schemas.microsoft.com/office/drawing/2014/main" id="{83D30AD0-1150-4527-8797-42F6DA82D555}"/>
                </a:ext>
              </a:extLst>
            </p:cNvPr>
            <p:cNvCxnSpPr/>
            <p:nvPr/>
          </p:nvCxnSpPr>
          <p:spPr>
            <a:xfrm>
              <a:off x="5730873" y="3773491"/>
              <a:ext cx="328618" cy="0"/>
            </a:xfrm>
            <a:prstGeom prst="straightConnector1">
              <a:avLst/>
            </a:prstGeom>
            <a:noFill/>
            <a:ln w="38103" cap="flat">
              <a:solidFill>
                <a:srgbClr val="00B0F0"/>
              </a:solidFill>
              <a:prstDash val="solid"/>
              <a:miter/>
              <a:tailEnd type="arrow"/>
            </a:ln>
          </p:spPr>
        </p:cxnSp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AF5C221-1E67-4C1C-9007-FD87F7607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5628"/>
            <a:stretch>
              <a:fillRect/>
            </a:stretch>
          </p:blipFill>
          <p:spPr>
            <a:xfrm>
              <a:off x="6137315" y="3616323"/>
              <a:ext cx="2165308" cy="1601791"/>
            </a:xfrm>
            <a:prstGeom prst="rect">
              <a:avLst/>
            </a:prstGeom>
            <a:noFill/>
            <a:ln w="9528">
              <a:solidFill>
                <a:srgbClr val="0070C0"/>
              </a:solidFill>
              <a:prstDash val="solid"/>
              <a:miter/>
            </a:ln>
          </p:spPr>
        </p:pic>
      </p:grpSp>
      <p:grpSp>
        <p:nvGrpSpPr>
          <p:cNvPr id="15" name="Group 20">
            <a:extLst>
              <a:ext uri="{FF2B5EF4-FFF2-40B4-BE49-F238E27FC236}">
                <a16:creationId xmlns:a16="http://schemas.microsoft.com/office/drawing/2014/main" id="{D6B67DB9-17EB-495B-AD9B-EBE4AF767F3A}"/>
              </a:ext>
            </a:extLst>
          </p:cNvPr>
          <p:cNvGrpSpPr/>
          <p:nvPr/>
        </p:nvGrpSpPr>
        <p:grpSpPr>
          <a:xfrm>
            <a:off x="6137279" y="2884483"/>
            <a:ext cx="2165354" cy="647696"/>
            <a:chOff x="6137279" y="2884483"/>
            <a:chExt cx="2165354" cy="647696"/>
          </a:xfrm>
        </p:grpSpPr>
        <p:pic>
          <p:nvPicPr>
            <p:cNvPr id="16" name="Picture 22">
              <a:extLst>
                <a:ext uri="{FF2B5EF4-FFF2-40B4-BE49-F238E27FC236}">
                  <a16:creationId xmlns:a16="http://schemas.microsoft.com/office/drawing/2014/main" id="{1B491479-DB58-4468-B070-8034FEE1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60687"/>
            <a:stretch>
              <a:fillRect/>
            </a:stretch>
          </p:blipFill>
          <p:spPr>
            <a:xfrm>
              <a:off x="6137279" y="2884483"/>
              <a:ext cx="2165354" cy="647696"/>
            </a:xfrm>
            <a:prstGeom prst="rect">
              <a:avLst/>
            </a:prstGeom>
            <a:noFill/>
            <a:ln w="9528">
              <a:solidFill>
                <a:srgbClr val="0076B0"/>
              </a:solidFill>
              <a:prstDash val="solid"/>
              <a:miter/>
            </a:ln>
          </p:spPr>
        </p:pic>
        <p:cxnSp>
          <p:nvCxnSpPr>
            <p:cNvPr id="17" name="Straight Arrow Connector 25">
              <a:extLst>
                <a:ext uri="{FF2B5EF4-FFF2-40B4-BE49-F238E27FC236}">
                  <a16:creationId xmlns:a16="http://schemas.microsoft.com/office/drawing/2014/main" id="{C4A51E45-4F2D-49C7-9520-DB40AB622FB3}"/>
                </a:ext>
              </a:extLst>
            </p:cNvPr>
            <p:cNvCxnSpPr/>
            <p:nvPr/>
          </p:nvCxnSpPr>
          <p:spPr>
            <a:xfrm flipH="1">
              <a:off x="7907338" y="3043242"/>
              <a:ext cx="79379" cy="287331"/>
            </a:xfrm>
            <a:prstGeom prst="straightConnector1">
              <a:avLst/>
            </a:prstGeom>
            <a:noFill/>
            <a:ln w="38103" cap="flat">
              <a:solidFill>
                <a:srgbClr val="653C8F"/>
              </a:solidFill>
              <a:prstDash val="solid"/>
              <a:miter/>
              <a:tailEnd type="arrow"/>
            </a:ln>
          </p:spPr>
        </p:cxnSp>
      </p:grpSp>
      <p:pic>
        <p:nvPicPr>
          <p:cNvPr id="18" name="Picture 21">
            <a:extLst>
              <a:ext uri="{FF2B5EF4-FFF2-40B4-BE49-F238E27FC236}">
                <a16:creationId xmlns:a16="http://schemas.microsoft.com/office/drawing/2014/main" id="{455146A8-24A3-41E3-BA63-B5ECFCAF213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137279" y="2560640"/>
            <a:ext cx="2165354" cy="225427"/>
          </a:xfrm>
          <a:prstGeom prst="rect">
            <a:avLst/>
          </a:prstGeom>
          <a:noFill/>
          <a:ln w="9528">
            <a:solidFill>
              <a:srgbClr val="0070C0"/>
            </a:solidFill>
            <a:prstDash val="solid"/>
            <a:miter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2795385-9697-4FAC-995B-6707C5CD2B2B}"/>
              </a:ext>
            </a:extLst>
          </p:cNvPr>
          <p:cNvSpPr/>
          <p:nvPr/>
        </p:nvSpPr>
        <p:spPr>
          <a:xfrm>
            <a:off x="1431922" y="6019796"/>
            <a:ext cx="6126159" cy="295278"/>
          </a:xfrm>
          <a:prstGeom prst="rect">
            <a:avLst/>
          </a:prstGeom>
          <a:solidFill>
            <a:srgbClr val="AEE9EC"/>
          </a:solidFill>
          <a:ln w="12701" cap="flat">
            <a:solidFill>
              <a:srgbClr val="00B0F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100" b="0" i="0" u="none" strike="noStrike" kern="1200" cap="none" spc="0" baseline="0">
                <a:solidFill>
                  <a:srgbClr val="1C1C1C"/>
                </a:solidFill>
                <a:uFillTx/>
                <a:latin typeface="Tuffy-TTF" pitchFamily="34"/>
                <a:ea typeface="Tuffy" pitchFamily="34"/>
                <a:cs typeface="Arial" pitchFamily="34"/>
              </a:rPr>
              <a:t>Please note the embedded audio may not be compatible with early versions of PowerPoint.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775B9760-7674-4E7B-9FCA-CE6EE728BF75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1696CC-98A0-48B3-964E-31411A04E8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07" y="1971040"/>
            <a:ext cx="1016547" cy="2937054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219A6B85-C878-48BE-8A4B-415A82B66688}"/>
              </a:ext>
            </a:extLst>
          </p:cNvPr>
          <p:cNvGrpSpPr/>
          <p:nvPr/>
        </p:nvGrpSpPr>
        <p:grpSpPr>
          <a:xfrm>
            <a:off x="8020046" y="227392"/>
            <a:ext cx="1123944" cy="504053"/>
            <a:chOff x="8020046" y="227392"/>
            <a:chExt cx="1123944" cy="504053"/>
          </a:xfrm>
        </p:grpSpPr>
        <p:sp>
          <p:nvSpPr>
            <p:cNvPr id="3" name="Oval 3">
              <a:extLst>
                <a:ext uri="{FF2B5EF4-FFF2-40B4-BE49-F238E27FC236}">
                  <a16:creationId xmlns:a16="http://schemas.microsoft.com/office/drawing/2014/main" id="{0BC893E2-8EC6-48C8-80EB-56D8F3C46F18}"/>
                </a:ext>
              </a:extLst>
            </p:cNvPr>
            <p:cNvSpPr/>
            <p:nvPr/>
          </p:nvSpPr>
          <p:spPr>
            <a:xfrm>
              <a:off x="8020046" y="227392"/>
              <a:ext cx="503998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8CC83674-5E42-40DD-91B3-0773DA1B13ED}"/>
                </a:ext>
              </a:extLst>
            </p:cNvPr>
            <p:cNvSpPr/>
            <p:nvPr/>
          </p:nvSpPr>
          <p:spPr>
            <a:xfrm>
              <a:off x="8272046" y="227392"/>
              <a:ext cx="871944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Teach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23F2C54-B127-4151-BE0F-2C9E2CB300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36" y="1945990"/>
            <a:ext cx="1016547" cy="300081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A7DF447C-8D66-4002-8D50-BBFCE338B21E}"/>
              </a:ext>
            </a:extLst>
          </p:cNvPr>
          <p:cNvSpPr/>
          <p:nvPr/>
        </p:nvSpPr>
        <p:spPr>
          <a:xfrm>
            <a:off x="683568" y="5157188"/>
            <a:ext cx="7776862" cy="1028462"/>
          </a:xfrm>
          <a:custGeom>
            <a:avLst>
              <a:gd name="f0" fmla="val 216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Kit and Sam were </a:t>
            </a:r>
            <a:r>
              <a:rPr lang="en-GB" sz="2000" b="0" i="0" u="none" strike="noStrike" kern="1200" cap="none" spc="0" baseline="0" dirty="0">
                <a:solidFill>
                  <a:schemeClr val="bg2">
                    <a:lumMod val="50000"/>
                  </a:schemeClr>
                </a:solidFill>
                <a:uFillTx/>
                <a:latin typeface="Twinkl" pitchFamily="50"/>
              </a:rPr>
              <a:t>very excited because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ton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igh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t they were goi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ng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on </a:t>
            </a:r>
            <a:r>
              <a:rPr lang="en-GB" sz="2000" b="0" i="0" u="none" strike="noStrike" kern="1200" cap="none" spc="0" baseline="0" dirty="0">
                <a:solidFill>
                  <a:srgbClr val="E1356B"/>
                </a:solidFill>
                <a:uFillTx/>
                <a:latin typeface="Twinkl" pitchFamily="50"/>
              </a:rPr>
              <a:t>their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f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ir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st ev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er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B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ea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v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er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</a:t>
            </a:r>
            <a:r>
              <a:rPr lang="en-GB" sz="2000" b="0" i="0" u="none" strike="noStrike" kern="1200" cap="none" spc="0" baseline="0" dirty="0">
                <a:solidFill>
                  <a:schemeClr val="bg2">
                    <a:lumMod val="50000"/>
                  </a:schemeClr>
                </a:solidFill>
                <a:uFillTx/>
                <a:latin typeface="Twinkl" pitchFamily="50"/>
              </a:rPr>
              <a:t>sleepover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. They were go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ing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to camp in the w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oo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ds wi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th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some of </a:t>
            </a:r>
            <a:r>
              <a:rPr lang="en-GB" sz="2000" b="0" i="0" u="none" strike="noStrike" kern="1200" cap="none" spc="0" baseline="0" dirty="0">
                <a:solidFill>
                  <a:srgbClr val="E1356B"/>
                </a:solidFill>
                <a:uFillTx/>
                <a:latin typeface="Twinkl" pitchFamily="50"/>
              </a:rPr>
              <a:t>their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</a:t>
            </a:r>
            <a:r>
              <a:rPr lang="en-GB" sz="2000" b="0" i="0" strike="noStrike" kern="1200" cap="none" spc="0" baseline="0" dirty="0">
                <a:solidFill>
                  <a:schemeClr val="bg2">
                    <a:lumMod val="50000"/>
                  </a:schemeClr>
                </a:solidFill>
                <a:uFillTx/>
                <a:latin typeface="Twinkl" pitchFamily="50"/>
              </a:rPr>
              <a:t>friends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3E6161C2-AD28-4DA5-965A-79434295801F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DD1616B5-635D-4A9D-A83D-6BC7D39F6C8B}"/>
              </a:ext>
            </a:extLst>
          </p:cNvPr>
          <p:cNvGrpSpPr/>
          <p:nvPr/>
        </p:nvGrpSpPr>
        <p:grpSpPr>
          <a:xfrm>
            <a:off x="8020046" y="227392"/>
            <a:ext cx="1123944" cy="504053"/>
            <a:chOff x="8020046" y="227392"/>
            <a:chExt cx="1123944" cy="504053"/>
          </a:xfrm>
        </p:grpSpPr>
        <p:sp>
          <p:nvSpPr>
            <p:cNvPr id="3" name="Oval 3">
              <a:extLst>
                <a:ext uri="{FF2B5EF4-FFF2-40B4-BE49-F238E27FC236}">
                  <a16:creationId xmlns:a16="http://schemas.microsoft.com/office/drawing/2014/main" id="{75EA26C3-B1E2-45C6-89E6-0FF246835208}"/>
                </a:ext>
              </a:extLst>
            </p:cNvPr>
            <p:cNvSpPr/>
            <p:nvPr/>
          </p:nvSpPr>
          <p:spPr>
            <a:xfrm>
              <a:off x="8020046" y="227392"/>
              <a:ext cx="503998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77780051-C617-4AEF-95F6-8026C1187789}"/>
                </a:ext>
              </a:extLst>
            </p:cNvPr>
            <p:cNvSpPr/>
            <p:nvPr/>
          </p:nvSpPr>
          <p:spPr>
            <a:xfrm>
              <a:off x="8272046" y="227392"/>
              <a:ext cx="871944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Teach</a:t>
              </a:r>
            </a:p>
          </p:txBody>
        </p:sp>
      </p:grpSp>
      <p:sp>
        <p:nvSpPr>
          <p:cNvPr id="7" name="Arc 11">
            <a:extLst>
              <a:ext uri="{FF2B5EF4-FFF2-40B4-BE49-F238E27FC236}">
                <a16:creationId xmlns:a16="http://schemas.microsoft.com/office/drawing/2014/main" id="{1E0B8F5C-16D1-4594-A570-E95C6B2B03C4}"/>
              </a:ext>
            </a:extLst>
          </p:cNvPr>
          <p:cNvSpPr/>
          <p:nvPr/>
        </p:nvSpPr>
        <p:spPr>
          <a:xfrm rot="7906199">
            <a:off x="7451068" y="5495206"/>
            <a:ext cx="338135" cy="352428"/>
          </a:xfrm>
          <a:custGeom>
            <a:avLst>
              <a:gd name="f12" fmla="val 180"/>
              <a:gd name="f13" fmla="val 270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ss"/>
              <a:gd name="f9" fmla="val 0"/>
              <a:gd name="f10" fmla="*/ 5419351 1 1725033"/>
              <a:gd name="f11" fmla="+- 0 0 1"/>
              <a:gd name="f12" fmla="val 180"/>
              <a:gd name="f13" fmla="val 270"/>
              <a:gd name="f14" fmla="+- 0 0 -270"/>
              <a:gd name="f15" fmla="+- 0 0 -225"/>
              <a:gd name="f16" fmla="+- 0 0 -180"/>
              <a:gd name="f17" fmla="abs f6"/>
              <a:gd name="f18" fmla="abs f7"/>
              <a:gd name="f19" fmla="abs f8"/>
              <a:gd name="f20" fmla="val f9"/>
              <a:gd name="f21" fmla="+- 0 0 f12"/>
              <a:gd name="f22" fmla="+- 0 0 f13"/>
              <a:gd name="f23" fmla="*/ f14 f2 1"/>
              <a:gd name="f24" fmla="*/ f15 f2 1"/>
              <a:gd name="f25" fmla="*/ f16 f2 1"/>
              <a:gd name="f26" fmla="?: f17 f6 1"/>
              <a:gd name="f27" fmla="?: f18 f7 1"/>
              <a:gd name="f28" fmla="?: f19 f8 1"/>
              <a:gd name="f29" fmla="*/ f21 f2 1"/>
              <a:gd name="f30" fmla="*/ f22 f2 1"/>
              <a:gd name="f31" fmla="*/ f23 1 f5"/>
              <a:gd name="f32" fmla="*/ f24 1 f5"/>
              <a:gd name="f33" fmla="*/ f25 1 f5"/>
              <a:gd name="f34" fmla="*/ f26 1 21600"/>
              <a:gd name="f35" fmla="*/ f27 1 21600"/>
              <a:gd name="f36" fmla="*/ 21600 f26 1"/>
              <a:gd name="f37" fmla="*/ 21600 f27 1"/>
              <a:gd name="f38" fmla="*/ f29 1 f5"/>
              <a:gd name="f39" fmla="*/ f30 1 f5"/>
              <a:gd name="f40" fmla="+- f31 0 f3"/>
              <a:gd name="f41" fmla="+- f32 0 f3"/>
              <a:gd name="f42" fmla="+- f33 0 f3"/>
              <a:gd name="f43" fmla="min f35 f34"/>
              <a:gd name="f44" fmla="*/ f36 1 f28"/>
              <a:gd name="f45" fmla="*/ f37 1 f28"/>
              <a:gd name="f46" fmla="+- f38 0 f3"/>
              <a:gd name="f47" fmla="+- f39 0 f3"/>
              <a:gd name="f48" fmla="val f44"/>
              <a:gd name="f49" fmla="val f45"/>
              <a:gd name="f50" fmla="+- 0 0 f46"/>
              <a:gd name="f51" fmla="+- 0 0 f47"/>
              <a:gd name="f52" fmla="+- f49 0 f20"/>
              <a:gd name="f53" fmla="+- f48 0 f20"/>
              <a:gd name="f54" fmla="val f50"/>
              <a:gd name="f55" fmla="val f51"/>
              <a:gd name="f56" fmla="*/ f52 1 2"/>
              <a:gd name="f57" fmla="*/ f53 1 2"/>
              <a:gd name="f58" fmla="+- f55 0 f54"/>
              <a:gd name="f59" fmla="+- f54 f3 0"/>
              <a:gd name="f60" fmla="+- f55 f3 0"/>
              <a:gd name="f61" fmla="+- 21600000 0 f54"/>
              <a:gd name="f62" fmla="+- f3 0 f54"/>
              <a:gd name="f63" fmla="+- 27000000 0 f54"/>
              <a:gd name="f64" fmla="+- f2 0 f54"/>
              <a:gd name="f65" fmla="+- 32400000 0 f54"/>
              <a:gd name="f66" fmla="+- f4 0 f54"/>
              <a:gd name="f67" fmla="+- 37800000 0 f54"/>
              <a:gd name="f68" fmla="+- f20 f56 0"/>
              <a:gd name="f69" fmla="+- f20 f57 0"/>
              <a:gd name="f70" fmla="+- f58 21600000 0"/>
              <a:gd name="f71" fmla="*/ f59 f10 1"/>
              <a:gd name="f72" fmla="*/ f60 f10 1"/>
              <a:gd name="f73" fmla="?: f62 f62 f63"/>
              <a:gd name="f74" fmla="?: f64 f64 f65"/>
              <a:gd name="f75" fmla="?: f66 f66 f67"/>
              <a:gd name="f76" fmla="*/ f57 f43 1"/>
              <a:gd name="f77" fmla="*/ f56 f43 1"/>
              <a:gd name="f78" fmla="?: f58 f58 f70"/>
              <a:gd name="f79" fmla="*/ f71 1 f2"/>
              <a:gd name="f80" fmla="*/ f72 1 f2"/>
              <a:gd name="f81" fmla="*/ f69 f43 1"/>
              <a:gd name="f82" fmla="*/ f68 f43 1"/>
              <a:gd name="f83" fmla="+- 0 0 f79"/>
              <a:gd name="f84" fmla="+- 0 0 f80"/>
              <a:gd name="f85" fmla="+- f78 0 f61"/>
              <a:gd name="f86" fmla="+- f78 0 f73"/>
              <a:gd name="f87" fmla="+- f78 0 f74"/>
              <a:gd name="f88" fmla="+- f78 0 f75"/>
              <a:gd name="f89" fmla="+- 0 0 f83"/>
              <a:gd name="f90" fmla="+- 0 0 f84"/>
              <a:gd name="f91" fmla="*/ f89 f2 1"/>
              <a:gd name="f92" fmla="*/ f90 f2 1"/>
              <a:gd name="f93" fmla="*/ f91 1 f10"/>
              <a:gd name="f94" fmla="*/ f92 1 f10"/>
              <a:gd name="f95" fmla="+- f93 0 f3"/>
              <a:gd name="f96" fmla="+- f94 0 f3"/>
              <a:gd name="f97" fmla="sin 1 f95"/>
              <a:gd name="f98" fmla="cos 1 f95"/>
              <a:gd name="f99" fmla="sin 1 f96"/>
              <a:gd name="f100" fmla="cos 1 f96"/>
              <a:gd name="f101" fmla="+- 0 0 f97"/>
              <a:gd name="f102" fmla="+- 0 0 f98"/>
              <a:gd name="f103" fmla="+- 0 0 f99"/>
              <a:gd name="f104" fmla="+- 0 0 f100"/>
              <a:gd name="f105" fmla="+- 0 0 f101"/>
              <a:gd name="f106" fmla="+- 0 0 f102"/>
              <a:gd name="f107" fmla="+- 0 0 f103"/>
              <a:gd name="f108" fmla="+- 0 0 f104"/>
              <a:gd name="f109" fmla="*/ f105 f57 1"/>
              <a:gd name="f110" fmla="*/ f106 f56 1"/>
              <a:gd name="f111" fmla="*/ f107 f57 1"/>
              <a:gd name="f112" fmla="*/ f108 f56 1"/>
              <a:gd name="f113" fmla="+- 0 0 f110"/>
              <a:gd name="f114" fmla="+- 0 0 f109"/>
              <a:gd name="f115" fmla="+- 0 0 f112"/>
              <a:gd name="f116" fmla="+- 0 0 f111"/>
              <a:gd name="f117" fmla="+- 0 0 f113"/>
              <a:gd name="f118" fmla="+- 0 0 f114"/>
              <a:gd name="f119" fmla="+- 0 0 f115"/>
              <a:gd name="f120" fmla="+- 0 0 f116"/>
              <a:gd name="f121" fmla="at2 f117 f118"/>
              <a:gd name="f122" fmla="at2 f119 f120"/>
              <a:gd name="f123" fmla="+- f121 f3 0"/>
              <a:gd name="f124" fmla="+- f122 f3 0"/>
              <a:gd name="f125" fmla="*/ f123 f10 1"/>
              <a:gd name="f126" fmla="*/ f124 f10 1"/>
              <a:gd name="f127" fmla="*/ f125 1 f2"/>
              <a:gd name="f128" fmla="*/ f126 1 f2"/>
              <a:gd name="f129" fmla="+- 0 0 f127"/>
              <a:gd name="f130" fmla="+- 0 0 f128"/>
              <a:gd name="f131" fmla="val f129"/>
              <a:gd name="f132" fmla="val f130"/>
              <a:gd name="f133" fmla="+- 0 0 f131"/>
              <a:gd name="f134" fmla="+- 0 0 f132"/>
              <a:gd name="f135" fmla="*/ f133 f2 1"/>
              <a:gd name="f136" fmla="*/ f134 f2 1"/>
              <a:gd name="f137" fmla="*/ f135 1 f10"/>
              <a:gd name="f138" fmla="*/ f136 1 f10"/>
              <a:gd name="f139" fmla="+- f137 0 f3"/>
              <a:gd name="f140" fmla="+- f138 0 f3"/>
              <a:gd name="f141" fmla="cos 1 f139"/>
              <a:gd name="f142" fmla="sin 1 f139"/>
              <a:gd name="f143" fmla="cos 1 f140"/>
              <a:gd name="f144" fmla="sin 1 f140"/>
              <a:gd name="f145" fmla="+- 0 0 f141"/>
              <a:gd name="f146" fmla="+- 0 0 f142"/>
              <a:gd name="f147" fmla="+- 0 0 f143"/>
              <a:gd name="f148" fmla="+- 0 0 f144"/>
              <a:gd name="f149" fmla="*/ f11 f145 1"/>
              <a:gd name="f150" fmla="*/ f11 f146 1"/>
              <a:gd name="f151" fmla="*/ f11 f147 1"/>
              <a:gd name="f152" fmla="*/ f11 f148 1"/>
              <a:gd name="f153" fmla="*/ f149 f57 1"/>
              <a:gd name="f154" fmla="*/ f150 f56 1"/>
              <a:gd name="f155" fmla="*/ f151 f57 1"/>
              <a:gd name="f156" fmla="*/ f152 f56 1"/>
              <a:gd name="f157" fmla="+- f69 f153 0"/>
              <a:gd name="f158" fmla="+- f68 f154 0"/>
              <a:gd name="f159" fmla="+- f69 f155 0"/>
              <a:gd name="f160" fmla="+- f68 f156 0"/>
              <a:gd name="f161" fmla="max f157 f159"/>
              <a:gd name="f162" fmla="max f158 f160"/>
              <a:gd name="f163" fmla="min f157 f159"/>
              <a:gd name="f164" fmla="min f158 f160"/>
              <a:gd name="f165" fmla="*/ f157 f43 1"/>
              <a:gd name="f166" fmla="*/ f158 f43 1"/>
              <a:gd name="f167" fmla="*/ f159 f43 1"/>
              <a:gd name="f168" fmla="*/ f160 f43 1"/>
              <a:gd name="f169" fmla="?: f85 f48 f161"/>
              <a:gd name="f170" fmla="?: f86 f49 f162"/>
              <a:gd name="f171" fmla="?: f87 f20 f163"/>
              <a:gd name="f172" fmla="?: f88 f20 f164"/>
              <a:gd name="f173" fmla="*/ f171 f43 1"/>
              <a:gd name="f174" fmla="*/ f172 f43 1"/>
              <a:gd name="f175" fmla="*/ f169 f43 1"/>
              <a:gd name="f176" fmla="*/ f170 f4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0">
                <a:pos x="f165" y="f166"/>
              </a:cxn>
              <a:cxn ang="f41">
                <a:pos x="f81" y="f82"/>
              </a:cxn>
              <a:cxn ang="f42">
                <a:pos x="f167" y="f168"/>
              </a:cxn>
            </a:cxnLst>
            <a:rect l="f173" t="f174" r="f175" b="f176"/>
            <a:pathLst>
              <a:path stroke="0">
                <a:moveTo>
                  <a:pt x="f165" y="f166"/>
                </a:moveTo>
                <a:arcTo wR="f76" hR="f77" stAng="f54" swAng="f78"/>
                <a:lnTo>
                  <a:pt x="f81" y="f82"/>
                </a:lnTo>
                <a:close/>
              </a:path>
              <a:path fill="none">
                <a:moveTo>
                  <a:pt x="f165" y="f166"/>
                </a:moveTo>
                <a:arcTo wR="f76" hR="f77" stAng="f54" swAng="f78"/>
              </a:path>
            </a:pathLst>
          </a:custGeom>
          <a:noFill/>
          <a:ln w="19046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-25000">
              <a:solidFill>
                <a:srgbClr val="1C1C1C"/>
              </a:solidFill>
              <a:uFillTx/>
              <a:latin typeface="Twink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2B6C61-9498-440C-85C6-2A546BE42EC3}"/>
              </a:ext>
            </a:extLst>
          </p:cNvPr>
          <p:cNvCxnSpPr>
            <a:cxnSpLocks/>
          </p:cNvCxnSpPr>
          <p:nvPr/>
        </p:nvCxnSpPr>
        <p:spPr>
          <a:xfrm>
            <a:off x="6941127" y="6078682"/>
            <a:ext cx="0" cy="5195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A5E6828-5FBE-4635-8A3D-B09DCFE57C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4"/>
          <a:stretch/>
        </p:blipFill>
        <p:spPr>
          <a:xfrm>
            <a:off x="1404066" y="1360173"/>
            <a:ext cx="2190802" cy="5029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FD36BB-8741-441E-9F88-FAB351E5E9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07" y="1971040"/>
            <a:ext cx="1016547" cy="29370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81533-C5FB-4DA7-9003-2ECEE1FCE5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36" y="1945990"/>
            <a:ext cx="1016547" cy="300081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8E9BA90-B067-4AD2-BD4F-308DC7E5BF9B}"/>
              </a:ext>
            </a:extLst>
          </p:cNvPr>
          <p:cNvSpPr/>
          <p:nvPr/>
        </p:nvSpPr>
        <p:spPr>
          <a:xfrm>
            <a:off x="683568" y="5157188"/>
            <a:ext cx="7776862" cy="1028462"/>
          </a:xfrm>
          <a:custGeom>
            <a:avLst>
              <a:gd name="f0" fmla="val 216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Mum </a:t>
            </a:r>
            <a:r>
              <a:rPr lang="en-GB" sz="2000" b="0" i="0" u="none" strike="noStrike" kern="1200" cap="none" spc="0" baseline="0" dirty="0">
                <a:solidFill>
                  <a:schemeClr val="bg2">
                    <a:lumMod val="50000"/>
                  </a:schemeClr>
                </a:solidFill>
                <a:uFillTx/>
                <a:latin typeface="Twinkl" pitchFamily="50"/>
              </a:rPr>
              <a:t>helped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Kit and Sam pa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ck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</a:t>
            </a:r>
            <a:r>
              <a:rPr lang="en-GB" sz="2000" b="0" i="0" u="none" strike="noStrike" kern="1200" cap="none" spc="0" baseline="0" dirty="0">
                <a:solidFill>
                  <a:srgbClr val="E1356B"/>
                </a:solidFill>
                <a:uFillTx/>
                <a:latin typeface="Twinkl" pitchFamily="50"/>
              </a:rPr>
              <a:t>their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ru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ck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sa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ck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s f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or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the trip. They had a lo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ng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list of 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th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i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ng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s to bri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ng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! “Do not f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or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get to pa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ck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th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ese,” said Mum as she handed Kit and Sam a </a:t>
            </a:r>
            <a:r>
              <a:rPr lang="en-GB" sz="2000" b="0" i="0" u="none" strike="noStrike" kern="1200" cap="none" spc="0" baseline="0" dirty="0">
                <a:solidFill>
                  <a:srgbClr val="E1356B"/>
                </a:solidFill>
                <a:uFillTx/>
                <a:latin typeface="Twinkl" pitchFamily="50"/>
              </a:rPr>
              <a:t>water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flask 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each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.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06BD651-08A3-4956-AD03-1965BB9AAC32}"/>
              </a:ext>
            </a:extLst>
          </p:cNvPr>
          <p:cNvSpPr/>
          <p:nvPr/>
        </p:nvSpPr>
        <p:spPr>
          <a:xfrm rot="7906199">
            <a:off x="7451067" y="5495206"/>
            <a:ext cx="338135" cy="352428"/>
          </a:xfrm>
          <a:custGeom>
            <a:avLst>
              <a:gd name="f12" fmla="val 180"/>
              <a:gd name="f13" fmla="val 270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ss"/>
              <a:gd name="f9" fmla="val 0"/>
              <a:gd name="f10" fmla="*/ 5419351 1 1725033"/>
              <a:gd name="f11" fmla="+- 0 0 1"/>
              <a:gd name="f12" fmla="val 180"/>
              <a:gd name="f13" fmla="val 270"/>
              <a:gd name="f14" fmla="+- 0 0 -270"/>
              <a:gd name="f15" fmla="+- 0 0 -225"/>
              <a:gd name="f16" fmla="+- 0 0 -180"/>
              <a:gd name="f17" fmla="abs f6"/>
              <a:gd name="f18" fmla="abs f7"/>
              <a:gd name="f19" fmla="abs f8"/>
              <a:gd name="f20" fmla="val f9"/>
              <a:gd name="f21" fmla="+- 0 0 f12"/>
              <a:gd name="f22" fmla="+- 0 0 f13"/>
              <a:gd name="f23" fmla="*/ f14 f2 1"/>
              <a:gd name="f24" fmla="*/ f15 f2 1"/>
              <a:gd name="f25" fmla="*/ f16 f2 1"/>
              <a:gd name="f26" fmla="?: f17 f6 1"/>
              <a:gd name="f27" fmla="?: f18 f7 1"/>
              <a:gd name="f28" fmla="?: f19 f8 1"/>
              <a:gd name="f29" fmla="*/ f21 f2 1"/>
              <a:gd name="f30" fmla="*/ f22 f2 1"/>
              <a:gd name="f31" fmla="*/ f23 1 f5"/>
              <a:gd name="f32" fmla="*/ f24 1 f5"/>
              <a:gd name="f33" fmla="*/ f25 1 f5"/>
              <a:gd name="f34" fmla="*/ f26 1 21600"/>
              <a:gd name="f35" fmla="*/ f27 1 21600"/>
              <a:gd name="f36" fmla="*/ 21600 f26 1"/>
              <a:gd name="f37" fmla="*/ 21600 f27 1"/>
              <a:gd name="f38" fmla="*/ f29 1 f5"/>
              <a:gd name="f39" fmla="*/ f30 1 f5"/>
              <a:gd name="f40" fmla="+- f31 0 f3"/>
              <a:gd name="f41" fmla="+- f32 0 f3"/>
              <a:gd name="f42" fmla="+- f33 0 f3"/>
              <a:gd name="f43" fmla="min f35 f34"/>
              <a:gd name="f44" fmla="*/ f36 1 f28"/>
              <a:gd name="f45" fmla="*/ f37 1 f28"/>
              <a:gd name="f46" fmla="+- f38 0 f3"/>
              <a:gd name="f47" fmla="+- f39 0 f3"/>
              <a:gd name="f48" fmla="val f44"/>
              <a:gd name="f49" fmla="val f45"/>
              <a:gd name="f50" fmla="+- 0 0 f46"/>
              <a:gd name="f51" fmla="+- 0 0 f47"/>
              <a:gd name="f52" fmla="+- f49 0 f20"/>
              <a:gd name="f53" fmla="+- f48 0 f20"/>
              <a:gd name="f54" fmla="val f50"/>
              <a:gd name="f55" fmla="val f51"/>
              <a:gd name="f56" fmla="*/ f52 1 2"/>
              <a:gd name="f57" fmla="*/ f53 1 2"/>
              <a:gd name="f58" fmla="+- f55 0 f54"/>
              <a:gd name="f59" fmla="+- f54 f3 0"/>
              <a:gd name="f60" fmla="+- f55 f3 0"/>
              <a:gd name="f61" fmla="+- 21600000 0 f54"/>
              <a:gd name="f62" fmla="+- f3 0 f54"/>
              <a:gd name="f63" fmla="+- 27000000 0 f54"/>
              <a:gd name="f64" fmla="+- f2 0 f54"/>
              <a:gd name="f65" fmla="+- 32400000 0 f54"/>
              <a:gd name="f66" fmla="+- f4 0 f54"/>
              <a:gd name="f67" fmla="+- 37800000 0 f54"/>
              <a:gd name="f68" fmla="+- f20 f56 0"/>
              <a:gd name="f69" fmla="+- f20 f57 0"/>
              <a:gd name="f70" fmla="+- f58 21600000 0"/>
              <a:gd name="f71" fmla="*/ f59 f10 1"/>
              <a:gd name="f72" fmla="*/ f60 f10 1"/>
              <a:gd name="f73" fmla="?: f62 f62 f63"/>
              <a:gd name="f74" fmla="?: f64 f64 f65"/>
              <a:gd name="f75" fmla="?: f66 f66 f67"/>
              <a:gd name="f76" fmla="*/ f57 f43 1"/>
              <a:gd name="f77" fmla="*/ f56 f43 1"/>
              <a:gd name="f78" fmla="?: f58 f58 f70"/>
              <a:gd name="f79" fmla="*/ f71 1 f2"/>
              <a:gd name="f80" fmla="*/ f72 1 f2"/>
              <a:gd name="f81" fmla="*/ f69 f43 1"/>
              <a:gd name="f82" fmla="*/ f68 f43 1"/>
              <a:gd name="f83" fmla="+- 0 0 f79"/>
              <a:gd name="f84" fmla="+- 0 0 f80"/>
              <a:gd name="f85" fmla="+- f78 0 f61"/>
              <a:gd name="f86" fmla="+- f78 0 f73"/>
              <a:gd name="f87" fmla="+- f78 0 f74"/>
              <a:gd name="f88" fmla="+- f78 0 f75"/>
              <a:gd name="f89" fmla="+- 0 0 f83"/>
              <a:gd name="f90" fmla="+- 0 0 f84"/>
              <a:gd name="f91" fmla="*/ f89 f2 1"/>
              <a:gd name="f92" fmla="*/ f90 f2 1"/>
              <a:gd name="f93" fmla="*/ f91 1 f10"/>
              <a:gd name="f94" fmla="*/ f92 1 f10"/>
              <a:gd name="f95" fmla="+- f93 0 f3"/>
              <a:gd name="f96" fmla="+- f94 0 f3"/>
              <a:gd name="f97" fmla="sin 1 f95"/>
              <a:gd name="f98" fmla="cos 1 f95"/>
              <a:gd name="f99" fmla="sin 1 f96"/>
              <a:gd name="f100" fmla="cos 1 f96"/>
              <a:gd name="f101" fmla="+- 0 0 f97"/>
              <a:gd name="f102" fmla="+- 0 0 f98"/>
              <a:gd name="f103" fmla="+- 0 0 f99"/>
              <a:gd name="f104" fmla="+- 0 0 f100"/>
              <a:gd name="f105" fmla="+- 0 0 f101"/>
              <a:gd name="f106" fmla="+- 0 0 f102"/>
              <a:gd name="f107" fmla="+- 0 0 f103"/>
              <a:gd name="f108" fmla="+- 0 0 f104"/>
              <a:gd name="f109" fmla="*/ f105 f57 1"/>
              <a:gd name="f110" fmla="*/ f106 f56 1"/>
              <a:gd name="f111" fmla="*/ f107 f57 1"/>
              <a:gd name="f112" fmla="*/ f108 f56 1"/>
              <a:gd name="f113" fmla="+- 0 0 f110"/>
              <a:gd name="f114" fmla="+- 0 0 f109"/>
              <a:gd name="f115" fmla="+- 0 0 f112"/>
              <a:gd name="f116" fmla="+- 0 0 f111"/>
              <a:gd name="f117" fmla="+- 0 0 f113"/>
              <a:gd name="f118" fmla="+- 0 0 f114"/>
              <a:gd name="f119" fmla="+- 0 0 f115"/>
              <a:gd name="f120" fmla="+- 0 0 f116"/>
              <a:gd name="f121" fmla="at2 f117 f118"/>
              <a:gd name="f122" fmla="at2 f119 f120"/>
              <a:gd name="f123" fmla="+- f121 f3 0"/>
              <a:gd name="f124" fmla="+- f122 f3 0"/>
              <a:gd name="f125" fmla="*/ f123 f10 1"/>
              <a:gd name="f126" fmla="*/ f124 f10 1"/>
              <a:gd name="f127" fmla="*/ f125 1 f2"/>
              <a:gd name="f128" fmla="*/ f126 1 f2"/>
              <a:gd name="f129" fmla="+- 0 0 f127"/>
              <a:gd name="f130" fmla="+- 0 0 f128"/>
              <a:gd name="f131" fmla="val f129"/>
              <a:gd name="f132" fmla="val f130"/>
              <a:gd name="f133" fmla="+- 0 0 f131"/>
              <a:gd name="f134" fmla="+- 0 0 f132"/>
              <a:gd name="f135" fmla="*/ f133 f2 1"/>
              <a:gd name="f136" fmla="*/ f134 f2 1"/>
              <a:gd name="f137" fmla="*/ f135 1 f10"/>
              <a:gd name="f138" fmla="*/ f136 1 f10"/>
              <a:gd name="f139" fmla="+- f137 0 f3"/>
              <a:gd name="f140" fmla="+- f138 0 f3"/>
              <a:gd name="f141" fmla="cos 1 f139"/>
              <a:gd name="f142" fmla="sin 1 f139"/>
              <a:gd name="f143" fmla="cos 1 f140"/>
              <a:gd name="f144" fmla="sin 1 f140"/>
              <a:gd name="f145" fmla="+- 0 0 f141"/>
              <a:gd name="f146" fmla="+- 0 0 f142"/>
              <a:gd name="f147" fmla="+- 0 0 f143"/>
              <a:gd name="f148" fmla="+- 0 0 f144"/>
              <a:gd name="f149" fmla="*/ f11 f145 1"/>
              <a:gd name="f150" fmla="*/ f11 f146 1"/>
              <a:gd name="f151" fmla="*/ f11 f147 1"/>
              <a:gd name="f152" fmla="*/ f11 f148 1"/>
              <a:gd name="f153" fmla="*/ f149 f57 1"/>
              <a:gd name="f154" fmla="*/ f150 f56 1"/>
              <a:gd name="f155" fmla="*/ f151 f57 1"/>
              <a:gd name="f156" fmla="*/ f152 f56 1"/>
              <a:gd name="f157" fmla="+- f69 f153 0"/>
              <a:gd name="f158" fmla="+- f68 f154 0"/>
              <a:gd name="f159" fmla="+- f69 f155 0"/>
              <a:gd name="f160" fmla="+- f68 f156 0"/>
              <a:gd name="f161" fmla="max f157 f159"/>
              <a:gd name="f162" fmla="max f158 f160"/>
              <a:gd name="f163" fmla="min f157 f159"/>
              <a:gd name="f164" fmla="min f158 f160"/>
              <a:gd name="f165" fmla="*/ f157 f43 1"/>
              <a:gd name="f166" fmla="*/ f158 f43 1"/>
              <a:gd name="f167" fmla="*/ f159 f43 1"/>
              <a:gd name="f168" fmla="*/ f160 f43 1"/>
              <a:gd name="f169" fmla="?: f85 f48 f161"/>
              <a:gd name="f170" fmla="?: f86 f49 f162"/>
              <a:gd name="f171" fmla="?: f87 f20 f163"/>
              <a:gd name="f172" fmla="?: f88 f20 f164"/>
              <a:gd name="f173" fmla="*/ f171 f43 1"/>
              <a:gd name="f174" fmla="*/ f172 f43 1"/>
              <a:gd name="f175" fmla="*/ f169 f43 1"/>
              <a:gd name="f176" fmla="*/ f170 f4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0">
                <a:pos x="f165" y="f166"/>
              </a:cxn>
              <a:cxn ang="f41">
                <a:pos x="f81" y="f82"/>
              </a:cxn>
              <a:cxn ang="f42">
                <a:pos x="f167" y="f168"/>
              </a:cxn>
            </a:cxnLst>
            <a:rect l="f173" t="f174" r="f175" b="f176"/>
            <a:pathLst>
              <a:path stroke="0">
                <a:moveTo>
                  <a:pt x="f165" y="f166"/>
                </a:moveTo>
                <a:arcTo wR="f76" hR="f77" stAng="f54" swAng="f78"/>
                <a:lnTo>
                  <a:pt x="f81" y="f82"/>
                </a:lnTo>
                <a:close/>
              </a:path>
              <a:path fill="none">
                <a:moveTo>
                  <a:pt x="f165" y="f166"/>
                </a:moveTo>
                <a:arcTo wR="f76" hR="f77" stAng="f54" swAng="f78"/>
              </a:path>
            </a:pathLst>
          </a:custGeom>
          <a:noFill/>
          <a:ln w="19046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-25000">
              <a:solidFill>
                <a:srgbClr val="1C1C1C"/>
              </a:solidFill>
              <a:uFillTx/>
              <a:latin typeface="Twinkl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DF4398-18AB-4BF4-873D-22B23C9DFC81}"/>
              </a:ext>
            </a:extLst>
          </p:cNvPr>
          <p:cNvCxnSpPr/>
          <p:nvPr/>
        </p:nvCxnSpPr>
        <p:spPr>
          <a:xfrm>
            <a:off x="6941127" y="6078682"/>
            <a:ext cx="0" cy="519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ADC432FB-3A6F-44BF-907B-F810A62A9B49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32BD31F9-D56A-4054-B054-305AF97887F3}"/>
              </a:ext>
            </a:extLst>
          </p:cNvPr>
          <p:cNvGrpSpPr/>
          <p:nvPr/>
        </p:nvGrpSpPr>
        <p:grpSpPr>
          <a:xfrm>
            <a:off x="8020046" y="227392"/>
            <a:ext cx="1123944" cy="504053"/>
            <a:chOff x="8020046" y="227392"/>
            <a:chExt cx="1123944" cy="504053"/>
          </a:xfrm>
        </p:grpSpPr>
        <p:sp>
          <p:nvSpPr>
            <p:cNvPr id="3" name="Oval 3">
              <a:extLst>
                <a:ext uri="{FF2B5EF4-FFF2-40B4-BE49-F238E27FC236}">
                  <a16:creationId xmlns:a16="http://schemas.microsoft.com/office/drawing/2014/main" id="{9EC291E5-A934-4E4D-B026-320C6EF32030}"/>
                </a:ext>
              </a:extLst>
            </p:cNvPr>
            <p:cNvSpPr/>
            <p:nvPr/>
          </p:nvSpPr>
          <p:spPr>
            <a:xfrm>
              <a:off x="8020046" y="227392"/>
              <a:ext cx="503998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634601BA-8888-4633-81E3-5CBE37B0E7B4}"/>
                </a:ext>
              </a:extLst>
            </p:cNvPr>
            <p:cNvSpPr/>
            <p:nvPr/>
          </p:nvSpPr>
          <p:spPr>
            <a:xfrm>
              <a:off x="8272046" y="227392"/>
              <a:ext cx="871944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Teach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AF3CD85-98C9-417A-88FD-AE32D031119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383" y="2063525"/>
            <a:ext cx="1453007" cy="3614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588F35-D79C-4B1A-AA32-5904656D3B1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12" y="1281713"/>
            <a:ext cx="1362518" cy="4221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D23D28-F7DC-4809-B08D-86516EB1954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73" y="3147160"/>
            <a:ext cx="1343076" cy="8243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360B41-B389-4830-9867-CFD9661C96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64" y="2063525"/>
            <a:ext cx="1252285" cy="3618158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C611DF12-6274-4BFF-B300-398454CACE8E}"/>
              </a:ext>
            </a:extLst>
          </p:cNvPr>
          <p:cNvSpPr/>
          <p:nvPr/>
        </p:nvSpPr>
        <p:spPr>
          <a:xfrm>
            <a:off x="683568" y="4797152"/>
            <a:ext cx="7776862" cy="1388507"/>
          </a:xfrm>
          <a:custGeom>
            <a:avLst>
              <a:gd name="f0" fmla="val 216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“Do we have to bri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ng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a sl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ee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pi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ng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bag?” </a:t>
            </a:r>
            <a:r>
              <a:rPr lang="en-GB" sz="2000" b="0" i="0" u="none" strike="noStrike" kern="1200" cap="none" spc="0" baseline="0" dirty="0">
                <a:solidFill>
                  <a:srgbClr val="E1356B"/>
                </a:solidFill>
                <a:uFillTx/>
                <a:latin typeface="Twinkl" pitchFamily="50"/>
              </a:rPr>
              <a:t>asked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Kit. “I want to sl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ee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p 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ou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t und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er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the st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ar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s!”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Mum repl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ie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d, “</a:t>
            </a:r>
            <a:r>
              <a:rPr lang="en-GB" sz="2000" dirty="0">
                <a:solidFill>
                  <a:srgbClr val="000000"/>
                </a:solidFill>
                <a:latin typeface="Twinkl" pitchFamily="50"/>
              </a:rPr>
              <a:t>A 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sl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ee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pi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ng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bag is on the kit list. I 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th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ink you m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igh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t be glad of it when it gets </a:t>
            </a:r>
            <a:r>
              <a:rPr lang="en-GB" sz="2000" b="0" i="0" u="none" strike="noStrike" kern="1200" cap="none" spc="0" baseline="0" dirty="0">
                <a:solidFill>
                  <a:schemeClr val="bg2">
                    <a:lumMod val="50000"/>
                  </a:schemeClr>
                </a:solidFill>
                <a:uFillTx/>
                <a:latin typeface="Twinkl" pitchFamily="50"/>
              </a:rPr>
              <a:t>cold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in the n</a:t>
            </a:r>
            <a:r>
              <a:rPr lang="en-GB" sz="2000" b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igh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t.”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D73D02F-AAB8-4B04-9695-2F0EA757C7FD}"/>
              </a:ext>
            </a:extLst>
          </p:cNvPr>
          <p:cNvGrpSpPr/>
          <p:nvPr/>
        </p:nvGrpSpPr>
        <p:grpSpPr>
          <a:xfrm>
            <a:off x="8020046" y="227392"/>
            <a:ext cx="1123944" cy="504053"/>
            <a:chOff x="8020046" y="227392"/>
            <a:chExt cx="1123944" cy="504053"/>
          </a:xfrm>
        </p:grpSpPr>
        <p:sp>
          <p:nvSpPr>
            <p:cNvPr id="3" name="Oval 3">
              <a:extLst>
                <a:ext uri="{FF2B5EF4-FFF2-40B4-BE49-F238E27FC236}">
                  <a16:creationId xmlns:a16="http://schemas.microsoft.com/office/drawing/2014/main" id="{EC97E24E-207A-4472-9DDE-25C321B5F21C}"/>
                </a:ext>
              </a:extLst>
            </p:cNvPr>
            <p:cNvSpPr/>
            <p:nvPr/>
          </p:nvSpPr>
          <p:spPr>
            <a:xfrm>
              <a:off x="8020046" y="227392"/>
              <a:ext cx="503998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B3BBBBEB-C24D-41F0-B2F9-54C90688A29F}"/>
                </a:ext>
              </a:extLst>
            </p:cNvPr>
            <p:cNvSpPr/>
            <p:nvPr/>
          </p:nvSpPr>
          <p:spPr>
            <a:xfrm>
              <a:off x="8272046" y="227392"/>
              <a:ext cx="871944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Teach</a:t>
              </a:r>
            </a:p>
          </p:txBody>
        </p:sp>
      </p:grpSp>
      <p:sp>
        <p:nvSpPr>
          <p:cNvPr id="5" name="TextBox 5">
            <a:extLst>
              <a:ext uri="{FF2B5EF4-FFF2-40B4-BE49-F238E27FC236}">
                <a16:creationId xmlns:a16="http://schemas.microsoft.com/office/drawing/2014/main" id="{DF8EA279-82AD-48F1-84F7-A63DD3B37D47}"/>
              </a:ext>
            </a:extLst>
          </p:cNvPr>
          <p:cNvSpPr txBox="1"/>
          <p:nvPr/>
        </p:nvSpPr>
        <p:spPr>
          <a:xfrm>
            <a:off x="3491883" y="3797558"/>
            <a:ext cx="2526651" cy="26468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600" b="1" i="0" u="none" strike="noStrike" kern="1200" cap="none" spc="0" baseline="0">
                <a:solidFill>
                  <a:srgbClr val="FAB001"/>
                </a:solidFill>
                <a:uFillTx/>
                <a:latin typeface="Twinkl"/>
              </a:rPr>
              <a:t>o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7D75013C-F0EE-4FC3-9594-697A47811449}"/>
              </a:ext>
            </a:extLst>
          </p:cNvPr>
          <p:cNvSpPr txBox="1"/>
          <p:nvPr/>
        </p:nvSpPr>
        <p:spPr>
          <a:xfrm>
            <a:off x="4572000" y="3789035"/>
            <a:ext cx="2699775" cy="26468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600" b="1" i="0" u="none" strike="noStrike" kern="1200" cap="none" spc="0" baseline="0">
                <a:solidFill>
                  <a:srgbClr val="FAB001"/>
                </a:solidFill>
                <a:uFillTx/>
                <a:latin typeface="Twinkl"/>
              </a:rPr>
              <a:t>u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B504A5-8B9D-439D-88A0-5357FC5883E4}"/>
              </a:ext>
            </a:extLst>
          </p:cNvPr>
          <p:cNvSpPr txBox="1"/>
          <p:nvPr/>
        </p:nvSpPr>
        <p:spPr>
          <a:xfrm>
            <a:off x="1763685" y="3806080"/>
            <a:ext cx="2016224" cy="26468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600" b="1" i="0" u="none" strike="noStrike" kern="1200" cap="none" spc="0" baseline="0" dirty="0">
                <a:ln w="28575">
                  <a:solidFill>
                    <a:schemeClr val="tx1"/>
                  </a:solidFill>
                </a:ln>
                <a:solidFill>
                  <a:srgbClr val="FFFFFF"/>
                </a:solidFill>
                <a:uFillTx/>
                <a:latin typeface="Twinkl" pitchFamily="2"/>
              </a:rPr>
              <a:t>cl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0C08E320-85E8-402E-A8D7-97EDA6B1780B}"/>
              </a:ext>
            </a:extLst>
          </p:cNvPr>
          <p:cNvSpPr txBox="1"/>
          <p:nvPr/>
        </p:nvSpPr>
        <p:spPr>
          <a:xfrm>
            <a:off x="5859813" y="3779708"/>
            <a:ext cx="2016224" cy="26468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600" b="1" i="0" u="none" strike="noStrike" kern="1200" cap="none" spc="0" baseline="0" dirty="0">
                <a:ln w="285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uFillTx/>
                <a:latin typeface="Twinkl" pitchFamily="2"/>
              </a:rPr>
              <a:t>d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969EED09-1851-4C21-A1F4-922415D37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071" y="2204865"/>
            <a:ext cx="4055866" cy="20713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C7B4299B-39B1-4F5D-9E86-5F3FDA78A7BF}"/>
              </a:ext>
            </a:extLst>
          </p:cNvPr>
          <p:cNvSpPr/>
          <p:nvPr/>
        </p:nvSpPr>
        <p:spPr>
          <a:xfrm>
            <a:off x="813761" y="723546"/>
            <a:ext cx="7516477" cy="1193292"/>
          </a:xfrm>
          <a:custGeom>
            <a:avLst>
              <a:gd name="f0" fmla="val 276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1C1C1C"/>
                </a:solidFill>
                <a:uFillTx/>
                <a:latin typeface="Twinkl" pitchFamily="50"/>
              </a:rPr>
              <a:t>Sometimes the /ow/ sound can be spelt with an </a:t>
            </a:r>
            <a:r>
              <a:rPr lang="en-GB" sz="2800" b="1" i="0" u="none" strike="noStrike" kern="1200" cap="none" spc="0" baseline="0">
                <a:solidFill>
                  <a:srgbClr val="1C1C1C"/>
                </a:solidFill>
                <a:uFillTx/>
                <a:latin typeface="Twinkl" pitchFamily="50"/>
              </a:rPr>
              <a:t>o</a:t>
            </a:r>
            <a:r>
              <a:rPr lang="en-GB" sz="2800" b="0" i="0" u="none" strike="noStrike" kern="1200" cap="none" spc="0" baseline="0">
                <a:solidFill>
                  <a:srgbClr val="1C1C1C"/>
                </a:solidFill>
                <a:uFillTx/>
                <a:latin typeface="Twinkl" pitchFamily="50"/>
              </a:rPr>
              <a:t> and a</a:t>
            </a:r>
            <a:r>
              <a:rPr lang="en-GB" sz="2800" b="1" i="0" u="none" strike="noStrike" kern="1200" cap="none" spc="0" baseline="0">
                <a:solidFill>
                  <a:srgbClr val="1C1C1C"/>
                </a:solidFill>
                <a:uFillTx/>
                <a:latin typeface="Twinkl" pitchFamily="50"/>
              </a:rPr>
              <a:t> u</a:t>
            </a:r>
            <a:r>
              <a:rPr lang="en-GB" sz="2800" b="0" i="0" u="none" strike="noStrike" kern="1200" cap="none" spc="0" baseline="0">
                <a:solidFill>
                  <a:srgbClr val="1C1C1C"/>
                </a:solidFill>
                <a:uFillTx/>
                <a:latin typeface="Twinkl" pitchFamily="50"/>
              </a:rPr>
              <a:t>. Together they make </a:t>
            </a:r>
            <a:r>
              <a:rPr lang="en-GB" sz="2800" b="1" i="0" u="none" strike="noStrike" kern="1200" cap="none" spc="0" baseline="0">
                <a:solidFill>
                  <a:srgbClr val="1C1C1C"/>
                </a:solidFill>
                <a:uFillTx/>
                <a:latin typeface="Twinkl" pitchFamily="50"/>
              </a:rPr>
              <a:t>ou</a:t>
            </a:r>
            <a:r>
              <a:rPr lang="en-GB" sz="2800" b="0" i="0" u="none" strike="noStrike" kern="1200" cap="none" spc="0" baseline="0">
                <a:solidFill>
                  <a:srgbClr val="1C1C1C"/>
                </a:solidFill>
                <a:uFillTx/>
                <a:latin typeface="Twinkl" pitchFamily="5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9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7FF5034B-4CE1-4E8B-BACA-561149CE2C69}"/>
              </a:ext>
            </a:extLst>
          </p:cNvPr>
          <p:cNvSpPr/>
          <p:nvPr/>
        </p:nvSpPr>
        <p:spPr>
          <a:xfrm>
            <a:off x="684212" y="731445"/>
            <a:ext cx="7775575" cy="875498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Kit likes the idea of sleeping out under the stars. Click on the twinkling stars to reveal a word. Can you read the </a:t>
            </a:r>
            <a:r>
              <a:rPr lang="en-GB" sz="2000" b="1" dirty="0" err="1">
                <a:solidFill>
                  <a:schemeClr val="tx1"/>
                </a:solidFill>
                <a:latin typeface="Twinkl" pitchFamily="2" charset="0"/>
              </a:rPr>
              <a:t>ou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 words?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2FC4AF08-9DA4-402F-AE8A-AA81EC46E3B0}"/>
              </a:ext>
            </a:extLst>
          </p:cNvPr>
          <p:cNvGrpSpPr/>
          <p:nvPr/>
        </p:nvGrpSpPr>
        <p:grpSpPr>
          <a:xfrm>
            <a:off x="8020046" y="227392"/>
            <a:ext cx="1123944" cy="504053"/>
            <a:chOff x="8020046" y="227392"/>
            <a:chExt cx="1123944" cy="504053"/>
          </a:xfrm>
        </p:grpSpPr>
        <p:sp>
          <p:nvSpPr>
            <p:cNvPr id="3" name="Oval 3">
              <a:extLst>
                <a:ext uri="{FF2B5EF4-FFF2-40B4-BE49-F238E27FC236}">
                  <a16:creationId xmlns:a16="http://schemas.microsoft.com/office/drawing/2014/main" id="{6C307DC6-78EF-4574-A5D6-10CB1B6B243D}"/>
                </a:ext>
              </a:extLst>
            </p:cNvPr>
            <p:cNvSpPr/>
            <p:nvPr/>
          </p:nvSpPr>
          <p:spPr>
            <a:xfrm>
              <a:off x="8020046" y="227392"/>
              <a:ext cx="503998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47788986-59B6-4F5B-BF52-80447DA50B1E}"/>
                </a:ext>
              </a:extLst>
            </p:cNvPr>
            <p:cNvSpPr/>
            <p:nvPr/>
          </p:nvSpPr>
          <p:spPr>
            <a:xfrm>
              <a:off x="8272046" y="227392"/>
              <a:ext cx="871944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Teach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123CFBC-BC89-4E45-9D33-DFE5B5B7BF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1" t="26052" r="15605" b="12078"/>
          <a:stretch/>
        </p:blipFill>
        <p:spPr>
          <a:xfrm>
            <a:off x="2642193" y="2041086"/>
            <a:ext cx="3859613" cy="3925041"/>
          </a:xfrm>
          <a:prstGeom prst="ellipse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8EBC67A-94B1-4196-935C-C81A8DA15C91}"/>
              </a:ext>
            </a:extLst>
          </p:cNvPr>
          <p:cNvGrpSpPr/>
          <p:nvPr/>
        </p:nvGrpSpPr>
        <p:grpSpPr>
          <a:xfrm>
            <a:off x="508000" y="497528"/>
            <a:ext cx="8128000" cy="5862944"/>
            <a:chOff x="508000" y="497528"/>
            <a:chExt cx="8128000" cy="586294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952D34F-C9B6-49EF-BF5A-1F2F9ED76B4D}"/>
                </a:ext>
              </a:extLst>
            </p:cNvPr>
            <p:cNvGrpSpPr/>
            <p:nvPr/>
          </p:nvGrpSpPr>
          <p:grpSpPr>
            <a:xfrm>
              <a:off x="508000" y="497528"/>
              <a:ext cx="8128000" cy="5862944"/>
              <a:chOff x="508000" y="497528"/>
              <a:chExt cx="8128000" cy="586294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154F9D2-C7FD-4993-80CC-934D1E0C3953}"/>
                  </a:ext>
                </a:extLst>
              </p:cNvPr>
              <p:cNvGrpSpPr/>
              <p:nvPr/>
            </p:nvGrpSpPr>
            <p:grpSpPr>
              <a:xfrm>
                <a:off x="508000" y="497528"/>
                <a:ext cx="8128000" cy="5862944"/>
                <a:chOff x="508000" y="497528"/>
                <a:chExt cx="8128000" cy="5862944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821F295A-7A27-4173-BE1A-5203C2B1EE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8" t="3548" r="4023" b="1842"/>
                <a:stretch/>
              </p:blipFill>
              <p:spPr>
                <a:xfrm>
                  <a:off x="508000" y="497528"/>
                  <a:ext cx="8128000" cy="5862944"/>
                </a:xfrm>
                <a:prstGeom prst="roundRect">
                  <a:avLst>
                    <a:gd name="adj" fmla="val 2858"/>
                  </a:avLst>
                </a:prstGeom>
              </p:spPr>
            </p:pic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DED32DB-B84B-492B-8773-1113A13FC302}"/>
                    </a:ext>
                  </a:extLst>
                </p:cNvPr>
                <p:cNvSpPr/>
                <p:nvPr/>
              </p:nvSpPr>
              <p:spPr>
                <a:xfrm>
                  <a:off x="3925330" y="2962336"/>
                  <a:ext cx="1089497" cy="860304"/>
                </a:xfrm>
                <a:prstGeom prst="rect">
                  <a:avLst/>
                </a:prstGeom>
                <a:solidFill>
                  <a:srgbClr val="181C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C60B3FB-20EC-4ADD-877E-BBC5DC6A53ED}"/>
                    </a:ext>
                  </a:extLst>
                </p:cNvPr>
                <p:cNvSpPr/>
                <p:nvPr/>
              </p:nvSpPr>
              <p:spPr>
                <a:xfrm>
                  <a:off x="1932407" y="1731620"/>
                  <a:ext cx="1089497" cy="860304"/>
                </a:xfrm>
                <a:prstGeom prst="rect">
                  <a:avLst/>
                </a:prstGeom>
                <a:solidFill>
                  <a:srgbClr val="181C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A1F4A84-1175-4DDA-9DC2-EA434B11A988}"/>
                    </a:ext>
                  </a:extLst>
                </p:cNvPr>
                <p:cNvSpPr/>
                <p:nvPr/>
              </p:nvSpPr>
              <p:spPr>
                <a:xfrm>
                  <a:off x="5905781" y="5443362"/>
                  <a:ext cx="1089497" cy="860304"/>
                </a:xfrm>
                <a:prstGeom prst="rect">
                  <a:avLst/>
                </a:prstGeom>
                <a:solidFill>
                  <a:srgbClr val="181C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DC175D7E-A667-4ED2-B41A-DBA907D03369}"/>
                    </a:ext>
                  </a:extLst>
                </p:cNvPr>
                <p:cNvSpPr/>
                <p:nvPr/>
              </p:nvSpPr>
              <p:spPr>
                <a:xfrm>
                  <a:off x="2477155" y="4642798"/>
                  <a:ext cx="1089497" cy="860304"/>
                </a:xfrm>
                <a:prstGeom prst="rect">
                  <a:avLst/>
                </a:prstGeom>
                <a:solidFill>
                  <a:srgbClr val="181C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16373A0-FFCE-4E38-A268-93CE167FB27F}"/>
                    </a:ext>
                  </a:extLst>
                </p:cNvPr>
                <p:cNvSpPr/>
                <p:nvPr/>
              </p:nvSpPr>
              <p:spPr>
                <a:xfrm>
                  <a:off x="4816284" y="692999"/>
                  <a:ext cx="1089497" cy="860304"/>
                </a:xfrm>
                <a:prstGeom prst="rect">
                  <a:avLst/>
                </a:prstGeom>
                <a:solidFill>
                  <a:srgbClr val="181C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D4AC48E-8C5B-4284-847A-131AAC12D17E}"/>
                  </a:ext>
                </a:extLst>
              </p:cNvPr>
              <p:cNvSpPr/>
              <p:nvPr/>
            </p:nvSpPr>
            <p:spPr>
              <a:xfrm>
                <a:off x="7356271" y="3293001"/>
                <a:ext cx="1089497" cy="860304"/>
              </a:xfrm>
              <a:prstGeom prst="rect">
                <a:avLst/>
              </a:prstGeom>
              <a:solidFill>
                <a:srgbClr val="181C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F3D51C33-5E38-444B-99AF-224FC941D242}"/>
                </a:ext>
              </a:extLst>
            </p:cNvPr>
            <p:cNvSpPr/>
            <p:nvPr/>
          </p:nvSpPr>
          <p:spPr>
            <a:xfrm rot="4532169">
              <a:off x="3328463" y="4473692"/>
              <a:ext cx="827878" cy="584439"/>
            </a:xfrm>
            <a:prstGeom prst="star5">
              <a:avLst>
                <a:gd name="adj" fmla="val 26645"/>
                <a:gd name="hf" fmla="val 105146"/>
                <a:gd name="vf" fmla="val 110557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44828" t="-333091" r="-394244" b="-63728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Star: 5 Points 30">
              <a:extLst>
                <a:ext uri="{FF2B5EF4-FFF2-40B4-BE49-F238E27FC236}">
                  <a16:creationId xmlns:a16="http://schemas.microsoft.com/office/drawing/2014/main" id="{C0D2601E-EDC6-4B52-A39B-75DE608CC64A}"/>
                </a:ext>
              </a:extLst>
            </p:cNvPr>
            <p:cNvSpPr/>
            <p:nvPr/>
          </p:nvSpPr>
          <p:spPr>
            <a:xfrm rot="4532169">
              <a:off x="2661067" y="5545222"/>
              <a:ext cx="827878" cy="584439"/>
            </a:xfrm>
            <a:prstGeom prst="star5">
              <a:avLst>
                <a:gd name="adj" fmla="val 26645"/>
                <a:gd name="hf" fmla="val 105146"/>
                <a:gd name="vf" fmla="val 110557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44828" t="-333091" r="-394244" b="-63728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Star: 5 Points 31">
              <a:extLst>
                <a:ext uri="{FF2B5EF4-FFF2-40B4-BE49-F238E27FC236}">
                  <a16:creationId xmlns:a16="http://schemas.microsoft.com/office/drawing/2014/main" id="{66DF7799-B66A-47A6-A433-BA01C65CE402}"/>
                </a:ext>
              </a:extLst>
            </p:cNvPr>
            <p:cNvSpPr/>
            <p:nvPr/>
          </p:nvSpPr>
          <p:spPr>
            <a:xfrm rot="4532169">
              <a:off x="1866748" y="2862919"/>
              <a:ext cx="827878" cy="584439"/>
            </a:xfrm>
            <a:prstGeom prst="star5">
              <a:avLst>
                <a:gd name="adj" fmla="val 26645"/>
                <a:gd name="hf" fmla="val 105146"/>
                <a:gd name="vf" fmla="val 110557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44828" t="-333091" r="-394244" b="-63728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B3EB977-C274-48B2-98C0-6E3E35D9AA6B}"/>
              </a:ext>
            </a:extLst>
          </p:cNvPr>
          <p:cNvSpPr txBox="1"/>
          <p:nvPr/>
        </p:nvSpPr>
        <p:spPr>
          <a:xfrm>
            <a:off x="1486180" y="1470010"/>
            <a:ext cx="153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>
                <a:solidFill>
                  <a:schemeClr val="bg1"/>
                </a:solidFill>
                <a:latin typeface="Twinkl" pitchFamily="2" charset="0"/>
              </a:rPr>
              <a:t>ou</a:t>
            </a:r>
            <a:r>
              <a:rPr lang="en-GB" sz="2400" b="1" dirty="0">
                <a:solidFill>
                  <a:schemeClr val="bg1"/>
                </a:solidFill>
                <a:latin typeface="Twinkl" pitchFamily="2" charset="0"/>
              </a:rPr>
              <a:t>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8EE946-5E87-45B3-9C08-966A7521A06D}"/>
              </a:ext>
            </a:extLst>
          </p:cNvPr>
          <p:cNvSpPr txBox="1"/>
          <p:nvPr/>
        </p:nvSpPr>
        <p:spPr>
          <a:xfrm>
            <a:off x="4470078" y="1102964"/>
            <a:ext cx="153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Twinkl" pitchFamily="2" charset="0"/>
              </a:rPr>
              <a:t>ab</a:t>
            </a:r>
            <a:r>
              <a:rPr lang="en-GB" sz="2400" b="1" u="sng" dirty="0">
                <a:solidFill>
                  <a:schemeClr val="bg1"/>
                </a:solidFill>
                <a:latin typeface="Twinkl" pitchFamily="2" charset="0"/>
              </a:rPr>
              <a:t>ou</a:t>
            </a:r>
            <a:r>
              <a:rPr lang="en-GB" sz="2400" b="1" dirty="0">
                <a:solidFill>
                  <a:schemeClr val="bg1"/>
                </a:solidFill>
                <a:latin typeface="Twinkl" pitchFamily="2" charset="0"/>
              </a:rPr>
              <a:t>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B8F1AD-BA8F-4EBE-A03B-0769040CE438}"/>
              </a:ext>
            </a:extLst>
          </p:cNvPr>
          <p:cNvSpPr txBox="1"/>
          <p:nvPr/>
        </p:nvSpPr>
        <p:spPr>
          <a:xfrm>
            <a:off x="4053375" y="3141782"/>
            <a:ext cx="153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Twinkl" pitchFamily="2" charset="0"/>
              </a:rPr>
              <a:t>cl</a:t>
            </a:r>
            <a:r>
              <a:rPr lang="en-GB" sz="2400" b="1" u="sng" dirty="0">
                <a:solidFill>
                  <a:schemeClr val="bg1"/>
                </a:solidFill>
                <a:latin typeface="Twinkl" pitchFamily="2" charset="0"/>
              </a:rPr>
              <a:t>ou</a:t>
            </a:r>
            <a:r>
              <a:rPr lang="en-GB" sz="2400" b="1" dirty="0">
                <a:solidFill>
                  <a:schemeClr val="bg1"/>
                </a:solidFill>
                <a:latin typeface="Twinkl" pitchFamily="2" charset="0"/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5E6356-BA03-436D-A85F-BE21F7C449EF}"/>
              </a:ext>
            </a:extLst>
          </p:cNvPr>
          <p:cNvSpPr txBox="1"/>
          <p:nvPr/>
        </p:nvSpPr>
        <p:spPr>
          <a:xfrm>
            <a:off x="1550513" y="4715780"/>
            <a:ext cx="153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Twinkl" pitchFamily="2" charset="0"/>
              </a:rPr>
              <a:t>sc</a:t>
            </a:r>
            <a:r>
              <a:rPr lang="en-GB" sz="2400" b="1" u="sng" dirty="0">
                <a:solidFill>
                  <a:schemeClr val="bg1"/>
                </a:solidFill>
                <a:latin typeface="Twinkl" pitchFamily="2" charset="0"/>
              </a:rPr>
              <a:t>ou</a:t>
            </a:r>
            <a:r>
              <a:rPr lang="en-GB" sz="2400" b="1" dirty="0">
                <a:solidFill>
                  <a:schemeClr val="bg1"/>
                </a:solidFill>
                <a:latin typeface="Twinkl" pitchFamily="2" charset="0"/>
              </a:rPr>
              <a:t>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5CB9D9-AE67-471C-8EBA-039066073062}"/>
              </a:ext>
            </a:extLst>
          </p:cNvPr>
          <p:cNvSpPr txBox="1"/>
          <p:nvPr/>
        </p:nvSpPr>
        <p:spPr>
          <a:xfrm>
            <a:off x="5383579" y="5338627"/>
            <a:ext cx="153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Twinkl" pitchFamily="2" charset="0"/>
              </a:rPr>
              <a:t>spr</a:t>
            </a:r>
            <a:r>
              <a:rPr lang="en-GB" sz="2400" b="1" u="sng" dirty="0">
                <a:solidFill>
                  <a:schemeClr val="bg1"/>
                </a:solidFill>
                <a:latin typeface="Twinkl" pitchFamily="2" charset="0"/>
              </a:rPr>
              <a:t>ou</a:t>
            </a:r>
            <a:r>
              <a:rPr lang="en-GB" sz="2400" b="1" dirty="0">
                <a:solidFill>
                  <a:schemeClr val="bg1"/>
                </a:solidFill>
                <a:latin typeface="Twinkl" pitchFamily="2" charset="0"/>
              </a:rPr>
              <a:t>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94D62A-40D9-408A-B5D6-6763CC49D171}"/>
              </a:ext>
            </a:extLst>
          </p:cNvPr>
          <p:cNvSpPr txBox="1"/>
          <p:nvPr/>
        </p:nvSpPr>
        <p:spPr>
          <a:xfrm>
            <a:off x="6910045" y="3161655"/>
            <a:ext cx="153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Twinkl" pitchFamily="2" charset="0"/>
              </a:rPr>
              <a:t>pr</a:t>
            </a:r>
            <a:r>
              <a:rPr lang="en-GB" sz="2400" b="1" u="sng" dirty="0">
                <a:solidFill>
                  <a:schemeClr val="bg1"/>
                </a:solidFill>
                <a:latin typeface="Twinkl" pitchFamily="2" charset="0"/>
              </a:rPr>
              <a:t>ou</a:t>
            </a:r>
            <a:r>
              <a:rPr lang="en-GB" sz="2400" b="1" dirty="0">
                <a:solidFill>
                  <a:schemeClr val="bg1"/>
                </a:solidFill>
                <a:latin typeface="Twinkl" pitchFamily="2" charset="0"/>
              </a:rPr>
              <a:t>d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26E3C9DF-B6A9-4F9F-A439-ABB0A27D5BE6}"/>
              </a:ext>
            </a:extLst>
          </p:cNvPr>
          <p:cNvSpPr/>
          <p:nvPr/>
        </p:nvSpPr>
        <p:spPr>
          <a:xfrm rot="4695170">
            <a:off x="6891628" y="2857256"/>
            <a:ext cx="1582244" cy="1229656"/>
          </a:xfrm>
          <a:prstGeom prst="star5">
            <a:avLst>
              <a:gd name="adj" fmla="val 26645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44828" t="-333091" r="-394244" b="-6372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35212B55-1DE1-4CBB-9F9E-D80D8F95975E}"/>
              </a:ext>
            </a:extLst>
          </p:cNvPr>
          <p:cNvSpPr/>
          <p:nvPr/>
        </p:nvSpPr>
        <p:spPr>
          <a:xfrm rot="20977564">
            <a:off x="5537594" y="4907542"/>
            <a:ext cx="1431513" cy="1297706"/>
          </a:xfrm>
          <a:prstGeom prst="star5">
            <a:avLst>
              <a:gd name="adj" fmla="val 26645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44828" t="-333091" r="-394244" b="-6372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AEFBC71D-9776-4F95-985E-7C951F3A772A}"/>
              </a:ext>
            </a:extLst>
          </p:cNvPr>
          <p:cNvSpPr/>
          <p:nvPr/>
        </p:nvSpPr>
        <p:spPr>
          <a:xfrm rot="20721620">
            <a:off x="4635947" y="697792"/>
            <a:ext cx="1312554" cy="1312554"/>
          </a:xfrm>
          <a:prstGeom prst="star5">
            <a:avLst>
              <a:gd name="adj" fmla="val 26645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44828" t="-333091" r="-394244" b="-6372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4CED7C1F-0C95-4412-BE88-03B1739B1569}"/>
              </a:ext>
            </a:extLst>
          </p:cNvPr>
          <p:cNvSpPr/>
          <p:nvPr/>
        </p:nvSpPr>
        <p:spPr>
          <a:xfrm rot="4085921">
            <a:off x="1589863" y="4574297"/>
            <a:ext cx="1573602" cy="1110882"/>
          </a:xfrm>
          <a:prstGeom prst="star5">
            <a:avLst>
              <a:gd name="adj" fmla="val 26645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44828" t="-333091" r="-394244" b="-6372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789DAB64-E14A-4FE8-BE21-4ED3A7209558}"/>
              </a:ext>
            </a:extLst>
          </p:cNvPr>
          <p:cNvSpPr/>
          <p:nvPr/>
        </p:nvSpPr>
        <p:spPr>
          <a:xfrm>
            <a:off x="1658617" y="1157204"/>
            <a:ext cx="1190847" cy="1190847"/>
          </a:xfrm>
          <a:prstGeom prst="star5">
            <a:avLst>
              <a:gd name="adj" fmla="val 26645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44828" t="-333091" r="-394244" b="-6372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3EF08825-FADD-4468-A2BD-09D7B8B466B0}"/>
              </a:ext>
            </a:extLst>
          </p:cNvPr>
          <p:cNvSpPr/>
          <p:nvPr/>
        </p:nvSpPr>
        <p:spPr>
          <a:xfrm rot="20721620">
            <a:off x="4194300" y="2732849"/>
            <a:ext cx="1279533" cy="1279533"/>
          </a:xfrm>
          <a:prstGeom prst="star5">
            <a:avLst>
              <a:gd name="adj" fmla="val 26645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44828" t="-333091" r="-394244" b="-6372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D2835A71-C7AB-4F1A-9EFC-181AE84973C2}"/>
              </a:ext>
            </a:extLst>
          </p:cNvPr>
          <p:cNvSpPr/>
          <p:nvPr/>
        </p:nvSpPr>
        <p:spPr>
          <a:xfrm rot="4532169">
            <a:off x="5820284" y="3222377"/>
            <a:ext cx="827878" cy="584439"/>
          </a:xfrm>
          <a:prstGeom prst="star5">
            <a:avLst>
              <a:gd name="adj" fmla="val 26645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44828" t="-333091" r="-394244" b="-6372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789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6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CB0DDA0-88B3-42EB-BD3B-328EF681847C}"/>
              </a:ext>
            </a:extLst>
          </p:cNvPr>
          <p:cNvGrpSpPr/>
          <p:nvPr/>
        </p:nvGrpSpPr>
        <p:grpSpPr>
          <a:xfrm>
            <a:off x="8020046" y="227392"/>
            <a:ext cx="1123944" cy="504053"/>
            <a:chOff x="8020046" y="227392"/>
            <a:chExt cx="1123944" cy="504053"/>
          </a:xfrm>
        </p:grpSpPr>
        <p:sp>
          <p:nvSpPr>
            <p:cNvPr id="3" name="Oval 3">
              <a:extLst>
                <a:ext uri="{FF2B5EF4-FFF2-40B4-BE49-F238E27FC236}">
                  <a16:creationId xmlns:a16="http://schemas.microsoft.com/office/drawing/2014/main" id="{C2423618-2343-4CEC-897C-5819B5BE23D7}"/>
                </a:ext>
              </a:extLst>
            </p:cNvPr>
            <p:cNvSpPr/>
            <p:nvPr/>
          </p:nvSpPr>
          <p:spPr>
            <a:xfrm>
              <a:off x="8020046" y="227392"/>
              <a:ext cx="503998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950070E2-1D17-47D8-95DA-FE1E7235EB74}"/>
                </a:ext>
              </a:extLst>
            </p:cNvPr>
            <p:cNvSpPr/>
            <p:nvPr/>
          </p:nvSpPr>
          <p:spPr>
            <a:xfrm>
              <a:off x="8272046" y="227392"/>
              <a:ext cx="871944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Teach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727D7153-75B9-469F-BC0A-966E6AA36EDB}"/>
              </a:ext>
            </a:extLst>
          </p:cNvPr>
          <p:cNvSpPr txBox="1"/>
          <p:nvPr/>
        </p:nvSpPr>
        <p:spPr>
          <a:xfrm>
            <a:off x="457200" y="479429"/>
            <a:ext cx="8220071" cy="993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1C1C1C"/>
                </a:solidFill>
                <a:uFillTx/>
                <a:latin typeface="Twinkl" pitchFamily="50"/>
              </a:rPr>
              <a:t>‘ou’ Sleeping Bag</a:t>
            </a: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6D10E5F8-BBED-422A-9B0D-975E8FD51B10}"/>
              </a:ext>
            </a:extLst>
          </p:cNvPr>
          <p:cNvSpPr/>
          <p:nvPr/>
        </p:nvSpPr>
        <p:spPr>
          <a:xfrm>
            <a:off x="684212" y="1287496"/>
            <a:ext cx="7775575" cy="875498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Kit and Sam need a sleeping bag. Click on the sleeping bag to reveal the words. Can you read them?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3EC254-B54E-4689-B80D-CEA4E2B979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52" y="2971061"/>
            <a:ext cx="3429000" cy="2104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5EF4BB-DE21-479C-9D51-0A5F796467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52" y="2971061"/>
            <a:ext cx="3429000" cy="210466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EF611C00-AEE2-4D5C-A925-D5828E57C28B}"/>
              </a:ext>
            </a:extLst>
          </p:cNvPr>
          <p:cNvGrpSpPr/>
          <p:nvPr/>
        </p:nvGrpSpPr>
        <p:grpSpPr>
          <a:xfrm>
            <a:off x="7776359" y="227392"/>
            <a:ext cx="1367640" cy="504053"/>
            <a:chOff x="7776359" y="227392"/>
            <a:chExt cx="1367640" cy="504053"/>
          </a:xfrm>
        </p:grpSpPr>
        <p:sp>
          <p:nvSpPr>
            <p:cNvPr id="3" name="Oval 7">
              <a:extLst>
                <a:ext uri="{FF2B5EF4-FFF2-40B4-BE49-F238E27FC236}">
                  <a16:creationId xmlns:a16="http://schemas.microsoft.com/office/drawing/2014/main" id="{D02680A9-62AE-4C48-8DE9-8094358257E1}"/>
                </a:ext>
              </a:extLst>
            </p:cNvPr>
            <p:cNvSpPr/>
            <p:nvPr/>
          </p:nvSpPr>
          <p:spPr>
            <a:xfrm>
              <a:off x="7776359" y="227392"/>
              <a:ext cx="504053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0712CF5E-158E-40EF-B8B5-53E6300FB707}"/>
                </a:ext>
              </a:extLst>
            </p:cNvPr>
            <p:cNvSpPr/>
            <p:nvPr/>
          </p:nvSpPr>
          <p:spPr>
            <a:xfrm>
              <a:off x="8028386" y="227392"/>
              <a:ext cx="1115613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Practise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AF77538-2C53-45F1-BE17-D0CA8CB558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" y="2630863"/>
            <a:ext cx="7230979" cy="2340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19F7D-A4CB-45A1-96C1-291999F390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73" y="2140882"/>
            <a:ext cx="3429000" cy="21046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419CA6-E07D-409E-906E-8DDA9BACE6AC}"/>
              </a:ext>
            </a:extLst>
          </p:cNvPr>
          <p:cNvSpPr txBox="1"/>
          <p:nvPr/>
        </p:nvSpPr>
        <p:spPr>
          <a:xfrm>
            <a:off x="2935706" y="2877660"/>
            <a:ext cx="3272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atin typeface="Twinkl" pitchFamily="2" charset="0"/>
              </a:rPr>
              <a:t>shout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645A5E6-935E-4D89-A14E-724D839A64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58" y="2630863"/>
            <a:ext cx="7204889" cy="2340254"/>
          </a:xfrm>
          <a:prstGeom prst="rect">
            <a:avLst/>
          </a:prstGeom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3730FF87-3A37-44D0-B750-298EBAAB7526}"/>
              </a:ext>
            </a:extLst>
          </p:cNvPr>
          <p:cNvGrpSpPr/>
          <p:nvPr/>
        </p:nvGrpSpPr>
        <p:grpSpPr>
          <a:xfrm>
            <a:off x="7776359" y="227392"/>
            <a:ext cx="1367640" cy="504053"/>
            <a:chOff x="7776359" y="227392"/>
            <a:chExt cx="1367640" cy="504053"/>
          </a:xfrm>
        </p:grpSpPr>
        <p:sp>
          <p:nvSpPr>
            <p:cNvPr id="3" name="Oval 4">
              <a:extLst>
                <a:ext uri="{FF2B5EF4-FFF2-40B4-BE49-F238E27FC236}">
                  <a16:creationId xmlns:a16="http://schemas.microsoft.com/office/drawing/2014/main" id="{63B75D13-E498-46C3-B668-F292D64E5AB5}"/>
                </a:ext>
              </a:extLst>
            </p:cNvPr>
            <p:cNvSpPr/>
            <p:nvPr/>
          </p:nvSpPr>
          <p:spPr>
            <a:xfrm>
              <a:off x="7776359" y="227392"/>
              <a:ext cx="504053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CCBE16-2C83-4C22-926B-505CB713E59F}"/>
                </a:ext>
              </a:extLst>
            </p:cNvPr>
            <p:cNvSpPr/>
            <p:nvPr/>
          </p:nvSpPr>
          <p:spPr>
            <a:xfrm>
              <a:off x="8028386" y="227392"/>
              <a:ext cx="1115613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Practise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2E7D4C4-CF76-4DE3-A44A-6C533EF0D2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02" y="2153524"/>
            <a:ext cx="3429000" cy="21046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154F39-F6F9-4607-A5C4-3E873F87DDF5}"/>
              </a:ext>
            </a:extLst>
          </p:cNvPr>
          <p:cNvSpPr txBox="1"/>
          <p:nvPr/>
        </p:nvSpPr>
        <p:spPr>
          <a:xfrm>
            <a:off x="3000013" y="2877660"/>
            <a:ext cx="3272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atin typeface="Twinkl" pitchFamily="2" charset="0"/>
              </a:rPr>
              <a:t>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EF611C00-AEE2-4D5C-A925-D5828E57C28B}"/>
              </a:ext>
            </a:extLst>
          </p:cNvPr>
          <p:cNvGrpSpPr/>
          <p:nvPr/>
        </p:nvGrpSpPr>
        <p:grpSpPr>
          <a:xfrm>
            <a:off x="7776359" y="227392"/>
            <a:ext cx="1367640" cy="504053"/>
            <a:chOff x="7776359" y="227392"/>
            <a:chExt cx="1367640" cy="504053"/>
          </a:xfrm>
        </p:grpSpPr>
        <p:sp>
          <p:nvSpPr>
            <p:cNvPr id="3" name="Oval 7">
              <a:extLst>
                <a:ext uri="{FF2B5EF4-FFF2-40B4-BE49-F238E27FC236}">
                  <a16:creationId xmlns:a16="http://schemas.microsoft.com/office/drawing/2014/main" id="{D02680A9-62AE-4C48-8DE9-8094358257E1}"/>
                </a:ext>
              </a:extLst>
            </p:cNvPr>
            <p:cNvSpPr/>
            <p:nvPr/>
          </p:nvSpPr>
          <p:spPr>
            <a:xfrm>
              <a:off x="7776359" y="227392"/>
              <a:ext cx="504053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0712CF5E-158E-40EF-B8B5-53E6300FB707}"/>
                </a:ext>
              </a:extLst>
            </p:cNvPr>
            <p:cNvSpPr/>
            <p:nvPr/>
          </p:nvSpPr>
          <p:spPr>
            <a:xfrm>
              <a:off x="8028386" y="227392"/>
              <a:ext cx="1115613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Practise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AF77538-2C53-45F1-BE17-D0CA8CB558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" y="2630863"/>
            <a:ext cx="7230979" cy="2340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19F7D-A4CB-45A1-96C1-291999F390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73" y="2140882"/>
            <a:ext cx="3429000" cy="21046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419CA6-E07D-409E-906E-8DDA9BACE6AC}"/>
              </a:ext>
            </a:extLst>
          </p:cNvPr>
          <p:cNvSpPr txBox="1"/>
          <p:nvPr/>
        </p:nvSpPr>
        <p:spPr>
          <a:xfrm>
            <a:off x="2935706" y="2877660"/>
            <a:ext cx="3272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atin typeface="Twinkl" pitchFamily="2" charset="0"/>
              </a:rPr>
              <a:t>pound</a:t>
            </a:r>
          </a:p>
        </p:txBody>
      </p:sp>
    </p:spTree>
    <p:extLst>
      <p:ext uri="{BB962C8B-B14F-4D97-AF65-F5344CB8AC3E}">
        <p14:creationId xmlns:p14="http://schemas.microsoft.com/office/powerpoint/2010/main" val="82233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645A5E6-935E-4D89-A14E-724D839A64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58" y="2630863"/>
            <a:ext cx="7204889" cy="2340254"/>
          </a:xfrm>
          <a:prstGeom prst="rect">
            <a:avLst/>
          </a:prstGeom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3730FF87-3A37-44D0-B750-298EBAAB7526}"/>
              </a:ext>
            </a:extLst>
          </p:cNvPr>
          <p:cNvGrpSpPr/>
          <p:nvPr/>
        </p:nvGrpSpPr>
        <p:grpSpPr>
          <a:xfrm>
            <a:off x="7776359" y="227392"/>
            <a:ext cx="1367640" cy="504053"/>
            <a:chOff x="7776359" y="227392"/>
            <a:chExt cx="1367640" cy="504053"/>
          </a:xfrm>
        </p:grpSpPr>
        <p:sp>
          <p:nvSpPr>
            <p:cNvPr id="3" name="Oval 4">
              <a:extLst>
                <a:ext uri="{FF2B5EF4-FFF2-40B4-BE49-F238E27FC236}">
                  <a16:creationId xmlns:a16="http://schemas.microsoft.com/office/drawing/2014/main" id="{63B75D13-E498-46C3-B668-F292D64E5AB5}"/>
                </a:ext>
              </a:extLst>
            </p:cNvPr>
            <p:cNvSpPr/>
            <p:nvPr/>
          </p:nvSpPr>
          <p:spPr>
            <a:xfrm>
              <a:off x="7776359" y="227392"/>
              <a:ext cx="504053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CCBE16-2C83-4C22-926B-505CB713E59F}"/>
                </a:ext>
              </a:extLst>
            </p:cNvPr>
            <p:cNvSpPr/>
            <p:nvPr/>
          </p:nvSpPr>
          <p:spPr>
            <a:xfrm>
              <a:off x="8028386" y="227392"/>
              <a:ext cx="1115613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Practise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2E7D4C4-CF76-4DE3-A44A-6C533EF0D2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02" y="2153524"/>
            <a:ext cx="3429000" cy="21046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154F39-F6F9-4607-A5C4-3E873F87DDF5}"/>
              </a:ext>
            </a:extLst>
          </p:cNvPr>
          <p:cNvSpPr txBox="1"/>
          <p:nvPr/>
        </p:nvSpPr>
        <p:spPr>
          <a:xfrm>
            <a:off x="3000013" y="2877660"/>
            <a:ext cx="3272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atin typeface="Twinkl" pitchFamily="2" charset="0"/>
              </a:rPr>
              <a:t>mouth</a:t>
            </a:r>
          </a:p>
        </p:txBody>
      </p:sp>
    </p:spTree>
    <p:extLst>
      <p:ext uri="{BB962C8B-B14F-4D97-AF65-F5344CB8AC3E}">
        <p14:creationId xmlns:p14="http://schemas.microsoft.com/office/powerpoint/2010/main" val="172624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EF611C00-AEE2-4D5C-A925-D5828E57C28B}"/>
              </a:ext>
            </a:extLst>
          </p:cNvPr>
          <p:cNvGrpSpPr/>
          <p:nvPr/>
        </p:nvGrpSpPr>
        <p:grpSpPr>
          <a:xfrm>
            <a:off x="7776359" y="227392"/>
            <a:ext cx="1367640" cy="504053"/>
            <a:chOff x="7776359" y="227392"/>
            <a:chExt cx="1367640" cy="504053"/>
          </a:xfrm>
        </p:grpSpPr>
        <p:sp>
          <p:nvSpPr>
            <p:cNvPr id="3" name="Oval 7">
              <a:extLst>
                <a:ext uri="{FF2B5EF4-FFF2-40B4-BE49-F238E27FC236}">
                  <a16:creationId xmlns:a16="http://schemas.microsoft.com/office/drawing/2014/main" id="{D02680A9-62AE-4C48-8DE9-8094358257E1}"/>
                </a:ext>
              </a:extLst>
            </p:cNvPr>
            <p:cNvSpPr/>
            <p:nvPr/>
          </p:nvSpPr>
          <p:spPr>
            <a:xfrm>
              <a:off x="7776359" y="227392"/>
              <a:ext cx="504053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0712CF5E-158E-40EF-B8B5-53E6300FB707}"/>
                </a:ext>
              </a:extLst>
            </p:cNvPr>
            <p:cNvSpPr/>
            <p:nvPr/>
          </p:nvSpPr>
          <p:spPr>
            <a:xfrm>
              <a:off x="8028386" y="227392"/>
              <a:ext cx="1115613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Practise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AF77538-2C53-45F1-BE17-D0CA8CB558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0" y="2630863"/>
            <a:ext cx="7230979" cy="2340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19F7D-A4CB-45A1-96C1-291999F390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73" y="2140882"/>
            <a:ext cx="3429000" cy="21046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419CA6-E07D-409E-906E-8DDA9BACE6AC}"/>
              </a:ext>
            </a:extLst>
          </p:cNvPr>
          <p:cNvSpPr txBox="1"/>
          <p:nvPr/>
        </p:nvSpPr>
        <p:spPr>
          <a:xfrm>
            <a:off x="2935706" y="2877660"/>
            <a:ext cx="3272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atin typeface="Twinkl" pitchFamily="2" charset="0"/>
              </a:rPr>
              <a:t>found</a:t>
            </a:r>
          </a:p>
        </p:txBody>
      </p:sp>
    </p:spTree>
    <p:extLst>
      <p:ext uri="{BB962C8B-B14F-4D97-AF65-F5344CB8AC3E}">
        <p14:creationId xmlns:p14="http://schemas.microsoft.com/office/powerpoint/2010/main" val="126605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E868C521-09F8-48C1-8A22-65DA80982D92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3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BFF30D-6C0A-4EF9-B971-7BC59B570F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598" y="3392488"/>
            <a:ext cx="1179879" cy="1643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C11267-B726-40B2-83C4-0A132CDF5E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7"/>
          <a:stretch/>
        </p:blipFill>
        <p:spPr>
          <a:xfrm>
            <a:off x="5131097" y="1747471"/>
            <a:ext cx="1650653" cy="4638204"/>
          </a:xfrm>
          <a:prstGeom prst="rect">
            <a:avLst/>
          </a:prstGeom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547F4471-55F8-444E-A8A5-8ECE2780FC6F}"/>
              </a:ext>
            </a:extLst>
          </p:cNvPr>
          <p:cNvGrpSpPr/>
          <p:nvPr/>
        </p:nvGrpSpPr>
        <p:grpSpPr>
          <a:xfrm>
            <a:off x="8045970" y="227392"/>
            <a:ext cx="1098029" cy="504053"/>
            <a:chOff x="8045970" y="227392"/>
            <a:chExt cx="1098029" cy="504053"/>
          </a:xfrm>
        </p:grpSpPr>
        <p:sp>
          <p:nvSpPr>
            <p:cNvPr id="3" name="Oval 4">
              <a:extLst>
                <a:ext uri="{FF2B5EF4-FFF2-40B4-BE49-F238E27FC236}">
                  <a16:creationId xmlns:a16="http://schemas.microsoft.com/office/drawing/2014/main" id="{F9E14626-F597-4E16-A96D-0492E2EE466F}"/>
                </a:ext>
              </a:extLst>
            </p:cNvPr>
            <p:cNvSpPr/>
            <p:nvPr/>
          </p:nvSpPr>
          <p:spPr>
            <a:xfrm>
              <a:off x="8045970" y="227392"/>
              <a:ext cx="504053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17D1CB5-7538-4847-9A2A-F622727D3F14}"/>
                </a:ext>
              </a:extLst>
            </p:cNvPr>
            <p:cNvSpPr/>
            <p:nvPr/>
          </p:nvSpPr>
          <p:spPr>
            <a:xfrm>
              <a:off x="8297997" y="227392"/>
              <a:ext cx="846002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Apply</a:t>
              </a:r>
            </a:p>
          </p:txBody>
        </p:sp>
      </p:grpSp>
      <p:sp>
        <p:nvSpPr>
          <p:cNvPr id="7" name="Arc 11">
            <a:extLst>
              <a:ext uri="{FF2B5EF4-FFF2-40B4-BE49-F238E27FC236}">
                <a16:creationId xmlns:a16="http://schemas.microsoft.com/office/drawing/2014/main" id="{9F2E6946-02C4-4456-9B7F-3A33D6798640}"/>
              </a:ext>
            </a:extLst>
          </p:cNvPr>
          <p:cNvSpPr/>
          <p:nvPr/>
        </p:nvSpPr>
        <p:spPr>
          <a:xfrm rot="7906199">
            <a:off x="2429004" y="5495205"/>
            <a:ext cx="338135" cy="352428"/>
          </a:xfrm>
          <a:custGeom>
            <a:avLst>
              <a:gd name="f12" fmla="val 180"/>
              <a:gd name="f13" fmla="val 270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ss"/>
              <a:gd name="f9" fmla="val 0"/>
              <a:gd name="f10" fmla="*/ 5419351 1 1725033"/>
              <a:gd name="f11" fmla="+- 0 0 1"/>
              <a:gd name="f12" fmla="val 180"/>
              <a:gd name="f13" fmla="val 270"/>
              <a:gd name="f14" fmla="+- 0 0 -270"/>
              <a:gd name="f15" fmla="+- 0 0 -225"/>
              <a:gd name="f16" fmla="+- 0 0 -180"/>
              <a:gd name="f17" fmla="abs f6"/>
              <a:gd name="f18" fmla="abs f7"/>
              <a:gd name="f19" fmla="abs f8"/>
              <a:gd name="f20" fmla="val f9"/>
              <a:gd name="f21" fmla="+- 0 0 f12"/>
              <a:gd name="f22" fmla="+- 0 0 f13"/>
              <a:gd name="f23" fmla="*/ f14 f2 1"/>
              <a:gd name="f24" fmla="*/ f15 f2 1"/>
              <a:gd name="f25" fmla="*/ f16 f2 1"/>
              <a:gd name="f26" fmla="?: f17 f6 1"/>
              <a:gd name="f27" fmla="?: f18 f7 1"/>
              <a:gd name="f28" fmla="?: f19 f8 1"/>
              <a:gd name="f29" fmla="*/ f21 f2 1"/>
              <a:gd name="f30" fmla="*/ f22 f2 1"/>
              <a:gd name="f31" fmla="*/ f23 1 f5"/>
              <a:gd name="f32" fmla="*/ f24 1 f5"/>
              <a:gd name="f33" fmla="*/ f25 1 f5"/>
              <a:gd name="f34" fmla="*/ f26 1 21600"/>
              <a:gd name="f35" fmla="*/ f27 1 21600"/>
              <a:gd name="f36" fmla="*/ 21600 f26 1"/>
              <a:gd name="f37" fmla="*/ 21600 f27 1"/>
              <a:gd name="f38" fmla="*/ f29 1 f5"/>
              <a:gd name="f39" fmla="*/ f30 1 f5"/>
              <a:gd name="f40" fmla="+- f31 0 f3"/>
              <a:gd name="f41" fmla="+- f32 0 f3"/>
              <a:gd name="f42" fmla="+- f33 0 f3"/>
              <a:gd name="f43" fmla="min f35 f34"/>
              <a:gd name="f44" fmla="*/ f36 1 f28"/>
              <a:gd name="f45" fmla="*/ f37 1 f28"/>
              <a:gd name="f46" fmla="+- f38 0 f3"/>
              <a:gd name="f47" fmla="+- f39 0 f3"/>
              <a:gd name="f48" fmla="val f44"/>
              <a:gd name="f49" fmla="val f45"/>
              <a:gd name="f50" fmla="+- 0 0 f46"/>
              <a:gd name="f51" fmla="+- 0 0 f47"/>
              <a:gd name="f52" fmla="+- f49 0 f20"/>
              <a:gd name="f53" fmla="+- f48 0 f20"/>
              <a:gd name="f54" fmla="val f50"/>
              <a:gd name="f55" fmla="val f51"/>
              <a:gd name="f56" fmla="*/ f52 1 2"/>
              <a:gd name="f57" fmla="*/ f53 1 2"/>
              <a:gd name="f58" fmla="+- f55 0 f54"/>
              <a:gd name="f59" fmla="+- f54 f3 0"/>
              <a:gd name="f60" fmla="+- f55 f3 0"/>
              <a:gd name="f61" fmla="+- 21600000 0 f54"/>
              <a:gd name="f62" fmla="+- f3 0 f54"/>
              <a:gd name="f63" fmla="+- 27000000 0 f54"/>
              <a:gd name="f64" fmla="+- f2 0 f54"/>
              <a:gd name="f65" fmla="+- 32400000 0 f54"/>
              <a:gd name="f66" fmla="+- f4 0 f54"/>
              <a:gd name="f67" fmla="+- 37800000 0 f54"/>
              <a:gd name="f68" fmla="+- f20 f56 0"/>
              <a:gd name="f69" fmla="+- f20 f57 0"/>
              <a:gd name="f70" fmla="+- f58 21600000 0"/>
              <a:gd name="f71" fmla="*/ f59 f10 1"/>
              <a:gd name="f72" fmla="*/ f60 f10 1"/>
              <a:gd name="f73" fmla="?: f62 f62 f63"/>
              <a:gd name="f74" fmla="?: f64 f64 f65"/>
              <a:gd name="f75" fmla="?: f66 f66 f67"/>
              <a:gd name="f76" fmla="*/ f57 f43 1"/>
              <a:gd name="f77" fmla="*/ f56 f43 1"/>
              <a:gd name="f78" fmla="?: f58 f58 f70"/>
              <a:gd name="f79" fmla="*/ f71 1 f2"/>
              <a:gd name="f80" fmla="*/ f72 1 f2"/>
              <a:gd name="f81" fmla="*/ f69 f43 1"/>
              <a:gd name="f82" fmla="*/ f68 f43 1"/>
              <a:gd name="f83" fmla="+- 0 0 f79"/>
              <a:gd name="f84" fmla="+- 0 0 f80"/>
              <a:gd name="f85" fmla="+- f78 0 f61"/>
              <a:gd name="f86" fmla="+- f78 0 f73"/>
              <a:gd name="f87" fmla="+- f78 0 f74"/>
              <a:gd name="f88" fmla="+- f78 0 f75"/>
              <a:gd name="f89" fmla="+- 0 0 f83"/>
              <a:gd name="f90" fmla="+- 0 0 f84"/>
              <a:gd name="f91" fmla="*/ f89 f2 1"/>
              <a:gd name="f92" fmla="*/ f90 f2 1"/>
              <a:gd name="f93" fmla="*/ f91 1 f10"/>
              <a:gd name="f94" fmla="*/ f92 1 f10"/>
              <a:gd name="f95" fmla="+- f93 0 f3"/>
              <a:gd name="f96" fmla="+- f94 0 f3"/>
              <a:gd name="f97" fmla="sin 1 f95"/>
              <a:gd name="f98" fmla="cos 1 f95"/>
              <a:gd name="f99" fmla="sin 1 f96"/>
              <a:gd name="f100" fmla="cos 1 f96"/>
              <a:gd name="f101" fmla="+- 0 0 f97"/>
              <a:gd name="f102" fmla="+- 0 0 f98"/>
              <a:gd name="f103" fmla="+- 0 0 f99"/>
              <a:gd name="f104" fmla="+- 0 0 f100"/>
              <a:gd name="f105" fmla="+- 0 0 f101"/>
              <a:gd name="f106" fmla="+- 0 0 f102"/>
              <a:gd name="f107" fmla="+- 0 0 f103"/>
              <a:gd name="f108" fmla="+- 0 0 f104"/>
              <a:gd name="f109" fmla="*/ f105 f57 1"/>
              <a:gd name="f110" fmla="*/ f106 f56 1"/>
              <a:gd name="f111" fmla="*/ f107 f57 1"/>
              <a:gd name="f112" fmla="*/ f108 f56 1"/>
              <a:gd name="f113" fmla="+- 0 0 f110"/>
              <a:gd name="f114" fmla="+- 0 0 f109"/>
              <a:gd name="f115" fmla="+- 0 0 f112"/>
              <a:gd name="f116" fmla="+- 0 0 f111"/>
              <a:gd name="f117" fmla="+- 0 0 f113"/>
              <a:gd name="f118" fmla="+- 0 0 f114"/>
              <a:gd name="f119" fmla="+- 0 0 f115"/>
              <a:gd name="f120" fmla="+- 0 0 f116"/>
              <a:gd name="f121" fmla="at2 f117 f118"/>
              <a:gd name="f122" fmla="at2 f119 f120"/>
              <a:gd name="f123" fmla="+- f121 f3 0"/>
              <a:gd name="f124" fmla="+- f122 f3 0"/>
              <a:gd name="f125" fmla="*/ f123 f10 1"/>
              <a:gd name="f126" fmla="*/ f124 f10 1"/>
              <a:gd name="f127" fmla="*/ f125 1 f2"/>
              <a:gd name="f128" fmla="*/ f126 1 f2"/>
              <a:gd name="f129" fmla="+- 0 0 f127"/>
              <a:gd name="f130" fmla="+- 0 0 f128"/>
              <a:gd name="f131" fmla="val f129"/>
              <a:gd name="f132" fmla="val f130"/>
              <a:gd name="f133" fmla="+- 0 0 f131"/>
              <a:gd name="f134" fmla="+- 0 0 f132"/>
              <a:gd name="f135" fmla="*/ f133 f2 1"/>
              <a:gd name="f136" fmla="*/ f134 f2 1"/>
              <a:gd name="f137" fmla="*/ f135 1 f10"/>
              <a:gd name="f138" fmla="*/ f136 1 f10"/>
              <a:gd name="f139" fmla="+- f137 0 f3"/>
              <a:gd name="f140" fmla="+- f138 0 f3"/>
              <a:gd name="f141" fmla="cos 1 f139"/>
              <a:gd name="f142" fmla="sin 1 f139"/>
              <a:gd name="f143" fmla="cos 1 f140"/>
              <a:gd name="f144" fmla="sin 1 f140"/>
              <a:gd name="f145" fmla="+- 0 0 f141"/>
              <a:gd name="f146" fmla="+- 0 0 f142"/>
              <a:gd name="f147" fmla="+- 0 0 f143"/>
              <a:gd name="f148" fmla="+- 0 0 f144"/>
              <a:gd name="f149" fmla="*/ f11 f145 1"/>
              <a:gd name="f150" fmla="*/ f11 f146 1"/>
              <a:gd name="f151" fmla="*/ f11 f147 1"/>
              <a:gd name="f152" fmla="*/ f11 f148 1"/>
              <a:gd name="f153" fmla="*/ f149 f57 1"/>
              <a:gd name="f154" fmla="*/ f150 f56 1"/>
              <a:gd name="f155" fmla="*/ f151 f57 1"/>
              <a:gd name="f156" fmla="*/ f152 f56 1"/>
              <a:gd name="f157" fmla="+- f69 f153 0"/>
              <a:gd name="f158" fmla="+- f68 f154 0"/>
              <a:gd name="f159" fmla="+- f69 f155 0"/>
              <a:gd name="f160" fmla="+- f68 f156 0"/>
              <a:gd name="f161" fmla="max f157 f159"/>
              <a:gd name="f162" fmla="max f158 f160"/>
              <a:gd name="f163" fmla="min f157 f159"/>
              <a:gd name="f164" fmla="min f158 f160"/>
              <a:gd name="f165" fmla="*/ f157 f43 1"/>
              <a:gd name="f166" fmla="*/ f158 f43 1"/>
              <a:gd name="f167" fmla="*/ f159 f43 1"/>
              <a:gd name="f168" fmla="*/ f160 f43 1"/>
              <a:gd name="f169" fmla="?: f85 f48 f161"/>
              <a:gd name="f170" fmla="?: f86 f49 f162"/>
              <a:gd name="f171" fmla="?: f87 f20 f163"/>
              <a:gd name="f172" fmla="?: f88 f20 f164"/>
              <a:gd name="f173" fmla="*/ f171 f43 1"/>
              <a:gd name="f174" fmla="*/ f172 f43 1"/>
              <a:gd name="f175" fmla="*/ f169 f43 1"/>
              <a:gd name="f176" fmla="*/ f170 f4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0">
                <a:pos x="f165" y="f166"/>
              </a:cxn>
              <a:cxn ang="f41">
                <a:pos x="f81" y="f82"/>
              </a:cxn>
              <a:cxn ang="f42">
                <a:pos x="f167" y="f168"/>
              </a:cxn>
            </a:cxnLst>
            <a:rect l="f173" t="f174" r="f175" b="f176"/>
            <a:pathLst>
              <a:path stroke="0">
                <a:moveTo>
                  <a:pt x="f165" y="f166"/>
                </a:moveTo>
                <a:arcTo wR="f76" hR="f77" stAng="f54" swAng="f78"/>
                <a:lnTo>
                  <a:pt x="f81" y="f82"/>
                </a:lnTo>
                <a:close/>
              </a:path>
              <a:path fill="none">
                <a:moveTo>
                  <a:pt x="f165" y="f166"/>
                </a:moveTo>
                <a:arcTo wR="f76" hR="f77" stAng="f54" swAng="f78"/>
              </a:path>
            </a:pathLst>
          </a:custGeom>
          <a:noFill/>
          <a:ln w="19046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-25000">
              <a:solidFill>
                <a:srgbClr val="1C1C1C"/>
              </a:solidFill>
              <a:uFillTx/>
              <a:latin typeface="Twink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F16BF8-0106-4E1C-8C43-E71FFE9DF5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2"/>
          <a:stretch/>
        </p:blipFill>
        <p:spPr>
          <a:xfrm>
            <a:off x="6536641" y="2406277"/>
            <a:ext cx="1659838" cy="3979398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2552FA26-C4C6-412C-910A-6CEC6861AC6A}"/>
              </a:ext>
            </a:extLst>
          </p:cNvPr>
          <p:cNvSpPr/>
          <p:nvPr/>
        </p:nvSpPr>
        <p:spPr>
          <a:xfrm>
            <a:off x="683568" y="5157188"/>
            <a:ext cx="7776862" cy="1028462"/>
          </a:xfrm>
          <a:custGeom>
            <a:avLst>
              <a:gd name="f0" fmla="val 216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“I am goi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ng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to bri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ng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my </a:t>
            </a:r>
            <a:r>
              <a:rPr lang="en-GB" sz="2000" b="0" i="0" strike="noStrike" kern="1200" cap="none" spc="0" baseline="0" dirty="0">
                <a:solidFill>
                  <a:schemeClr val="bg2">
                    <a:lumMod val="50000"/>
                  </a:schemeClr>
                </a:solidFill>
                <a:uFillTx/>
                <a:latin typeface="Twinkl" pitchFamily="50"/>
              </a:rPr>
              <a:t>favourite teddy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,” Sam said to Kit and Mum. Mum smiled but Kit did not h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ear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Sam </a:t>
            </a:r>
            <a:r>
              <a:rPr lang="en-GB" sz="2000" b="0" i="0" u="none" strike="noStrike" kern="1200" cap="none" spc="0" baseline="0" dirty="0">
                <a:solidFill>
                  <a:schemeClr val="bg2">
                    <a:lumMod val="50000"/>
                  </a:schemeClr>
                </a:solidFill>
                <a:uFillTx/>
                <a:latin typeface="Twinkl" pitchFamily="50"/>
              </a:rPr>
              <a:t>because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he was </a:t>
            </a:r>
            <a:r>
              <a:rPr lang="en-GB" sz="2000" b="0" i="0" u="none" strike="noStrike" kern="1200" cap="none" spc="0" baseline="0" dirty="0">
                <a:solidFill>
                  <a:schemeClr val="bg2">
                    <a:lumMod val="50000"/>
                  </a:schemeClr>
                </a:solidFill>
                <a:uFillTx/>
                <a:latin typeface="Twinkl" pitchFamily="50"/>
              </a:rPr>
              <a:t>crouched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d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ow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n on the </a:t>
            </a:r>
            <a:r>
              <a:rPr lang="en-GB" sz="2000" b="0" i="0" u="none" strike="noStrike" kern="1200" cap="none" spc="0" baseline="0" dirty="0">
                <a:solidFill>
                  <a:schemeClr val="bg2">
                    <a:lumMod val="50000"/>
                  </a:schemeClr>
                </a:solidFill>
                <a:uFillTx/>
                <a:latin typeface="Twinkl" pitchFamily="50"/>
              </a:rPr>
              <a:t>floor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by the bed.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7A3E496-4669-45F3-A7DF-5D91D5477563}"/>
              </a:ext>
            </a:extLst>
          </p:cNvPr>
          <p:cNvSpPr/>
          <p:nvPr/>
        </p:nvSpPr>
        <p:spPr>
          <a:xfrm rot="7906199">
            <a:off x="2429002" y="5495206"/>
            <a:ext cx="338135" cy="352428"/>
          </a:xfrm>
          <a:custGeom>
            <a:avLst>
              <a:gd name="f12" fmla="val 180"/>
              <a:gd name="f13" fmla="val 270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ss"/>
              <a:gd name="f9" fmla="val 0"/>
              <a:gd name="f10" fmla="*/ 5419351 1 1725033"/>
              <a:gd name="f11" fmla="+- 0 0 1"/>
              <a:gd name="f12" fmla="val 180"/>
              <a:gd name="f13" fmla="val 270"/>
              <a:gd name="f14" fmla="+- 0 0 -270"/>
              <a:gd name="f15" fmla="+- 0 0 -225"/>
              <a:gd name="f16" fmla="+- 0 0 -180"/>
              <a:gd name="f17" fmla="abs f6"/>
              <a:gd name="f18" fmla="abs f7"/>
              <a:gd name="f19" fmla="abs f8"/>
              <a:gd name="f20" fmla="val f9"/>
              <a:gd name="f21" fmla="+- 0 0 f12"/>
              <a:gd name="f22" fmla="+- 0 0 f13"/>
              <a:gd name="f23" fmla="*/ f14 f2 1"/>
              <a:gd name="f24" fmla="*/ f15 f2 1"/>
              <a:gd name="f25" fmla="*/ f16 f2 1"/>
              <a:gd name="f26" fmla="?: f17 f6 1"/>
              <a:gd name="f27" fmla="?: f18 f7 1"/>
              <a:gd name="f28" fmla="?: f19 f8 1"/>
              <a:gd name="f29" fmla="*/ f21 f2 1"/>
              <a:gd name="f30" fmla="*/ f22 f2 1"/>
              <a:gd name="f31" fmla="*/ f23 1 f5"/>
              <a:gd name="f32" fmla="*/ f24 1 f5"/>
              <a:gd name="f33" fmla="*/ f25 1 f5"/>
              <a:gd name="f34" fmla="*/ f26 1 21600"/>
              <a:gd name="f35" fmla="*/ f27 1 21600"/>
              <a:gd name="f36" fmla="*/ 21600 f26 1"/>
              <a:gd name="f37" fmla="*/ 21600 f27 1"/>
              <a:gd name="f38" fmla="*/ f29 1 f5"/>
              <a:gd name="f39" fmla="*/ f30 1 f5"/>
              <a:gd name="f40" fmla="+- f31 0 f3"/>
              <a:gd name="f41" fmla="+- f32 0 f3"/>
              <a:gd name="f42" fmla="+- f33 0 f3"/>
              <a:gd name="f43" fmla="min f35 f34"/>
              <a:gd name="f44" fmla="*/ f36 1 f28"/>
              <a:gd name="f45" fmla="*/ f37 1 f28"/>
              <a:gd name="f46" fmla="+- f38 0 f3"/>
              <a:gd name="f47" fmla="+- f39 0 f3"/>
              <a:gd name="f48" fmla="val f44"/>
              <a:gd name="f49" fmla="val f45"/>
              <a:gd name="f50" fmla="+- 0 0 f46"/>
              <a:gd name="f51" fmla="+- 0 0 f47"/>
              <a:gd name="f52" fmla="+- f49 0 f20"/>
              <a:gd name="f53" fmla="+- f48 0 f20"/>
              <a:gd name="f54" fmla="val f50"/>
              <a:gd name="f55" fmla="val f51"/>
              <a:gd name="f56" fmla="*/ f52 1 2"/>
              <a:gd name="f57" fmla="*/ f53 1 2"/>
              <a:gd name="f58" fmla="+- f55 0 f54"/>
              <a:gd name="f59" fmla="+- f54 f3 0"/>
              <a:gd name="f60" fmla="+- f55 f3 0"/>
              <a:gd name="f61" fmla="+- 21600000 0 f54"/>
              <a:gd name="f62" fmla="+- f3 0 f54"/>
              <a:gd name="f63" fmla="+- 27000000 0 f54"/>
              <a:gd name="f64" fmla="+- f2 0 f54"/>
              <a:gd name="f65" fmla="+- 32400000 0 f54"/>
              <a:gd name="f66" fmla="+- f4 0 f54"/>
              <a:gd name="f67" fmla="+- 37800000 0 f54"/>
              <a:gd name="f68" fmla="+- f20 f56 0"/>
              <a:gd name="f69" fmla="+- f20 f57 0"/>
              <a:gd name="f70" fmla="+- f58 21600000 0"/>
              <a:gd name="f71" fmla="*/ f59 f10 1"/>
              <a:gd name="f72" fmla="*/ f60 f10 1"/>
              <a:gd name="f73" fmla="?: f62 f62 f63"/>
              <a:gd name="f74" fmla="?: f64 f64 f65"/>
              <a:gd name="f75" fmla="?: f66 f66 f67"/>
              <a:gd name="f76" fmla="*/ f57 f43 1"/>
              <a:gd name="f77" fmla="*/ f56 f43 1"/>
              <a:gd name="f78" fmla="?: f58 f58 f70"/>
              <a:gd name="f79" fmla="*/ f71 1 f2"/>
              <a:gd name="f80" fmla="*/ f72 1 f2"/>
              <a:gd name="f81" fmla="*/ f69 f43 1"/>
              <a:gd name="f82" fmla="*/ f68 f43 1"/>
              <a:gd name="f83" fmla="+- 0 0 f79"/>
              <a:gd name="f84" fmla="+- 0 0 f80"/>
              <a:gd name="f85" fmla="+- f78 0 f61"/>
              <a:gd name="f86" fmla="+- f78 0 f73"/>
              <a:gd name="f87" fmla="+- f78 0 f74"/>
              <a:gd name="f88" fmla="+- f78 0 f75"/>
              <a:gd name="f89" fmla="+- 0 0 f83"/>
              <a:gd name="f90" fmla="+- 0 0 f84"/>
              <a:gd name="f91" fmla="*/ f89 f2 1"/>
              <a:gd name="f92" fmla="*/ f90 f2 1"/>
              <a:gd name="f93" fmla="*/ f91 1 f10"/>
              <a:gd name="f94" fmla="*/ f92 1 f10"/>
              <a:gd name="f95" fmla="+- f93 0 f3"/>
              <a:gd name="f96" fmla="+- f94 0 f3"/>
              <a:gd name="f97" fmla="sin 1 f95"/>
              <a:gd name="f98" fmla="cos 1 f95"/>
              <a:gd name="f99" fmla="sin 1 f96"/>
              <a:gd name="f100" fmla="cos 1 f96"/>
              <a:gd name="f101" fmla="+- 0 0 f97"/>
              <a:gd name="f102" fmla="+- 0 0 f98"/>
              <a:gd name="f103" fmla="+- 0 0 f99"/>
              <a:gd name="f104" fmla="+- 0 0 f100"/>
              <a:gd name="f105" fmla="+- 0 0 f101"/>
              <a:gd name="f106" fmla="+- 0 0 f102"/>
              <a:gd name="f107" fmla="+- 0 0 f103"/>
              <a:gd name="f108" fmla="+- 0 0 f104"/>
              <a:gd name="f109" fmla="*/ f105 f57 1"/>
              <a:gd name="f110" fmla="*/ f106 f56 1"/>
              <a:gd name="f111" fmla="*/ f107 f57 1"/>
              <a:gd name="f112" fmla="*/ f108 f56 1"/>
              <a:gd name="f113" fmla="+- 0 0 f110"/>
              <a:gd name="f114" fmla="+- 0 0 f109"/>
              <a:gd name="f115" fmla="+- 0 0 f112"/>
              <a:gd name="f116" fmla="+- 0 0 f111"/>
              <a:gd name="f117" fmla="+- 0 0 f113"/>
              <a:gd name="f118" fmla="+- 0 0 f114"/>
              <a:gd name="f119" fmla="+- 0 0 f115"/>
              <a:gd name="f120" fmla="+- 0 0 f116"/>
              <a:gd name="f121" fmla="at2 f117 f118"/>
              <a:gd name="f122" fmla="at2 f119 f120"/>
              <a:gd name="f123" fmla="+- f121 f3 0"/>
              <a:gd name="f124" fmla="+- f122 f3 0"/>
              <a:gd name="f125" fmla="*/ f123 f10 1"/>
              <a:gd name="f126" fmla="*/ f124 f10 1"/>
              <a:gd name="f127" fmla="*/ f125 1 f2"/>
              <a:gd name="f128" fmla="*/ f126 1 f2"/>
              <a:gd name="f129" fmla="+- 0 0 f127"/>
              <a:gd name="f130" fmla="+- 0 0 f128"/>
              <a:gd name="f131" fmla="val f129"/>
              <a:gd name="f132" fmla="val f130"/>
              <a:gd name="f133" fmla="+- 0 0 f131"/>
              <a:gd name="f134" fmla="+- 0 0 f132"/>
              <a:gd name="f135" fmla="*/ f133 f2 1"/>
              <a:gd name="f136" fmla="*/ f134 f2 1"/>
              <a:gd name="f137" fmla="*/ f135 1 f10"/>
              <a:gd name="f138" fmla="*/ f136 1 f10"/>
              <a:gd name="f139" fmla="+- f137 0 f3"/>
              <a:gd name="f140" fmla="+- f138 0 f3"/>
              <a:gd name="f141" fmla="cos 1 f139"/>
              <a:gd name="f142" fmla="sin 1 f139"/>
              <a:gd name="f143" fmla="cos 1 f140"/>
              <a:gd name="f144" fmla="sin 1 f140"/>
              <a:gd name="f145" fmla="+- 0 0 f141"/>
              <a:gd name="f146" fmla="+- 0 0 f142"/>
              <a:gd name="f147" fmla="+- 0 0 f143"/>
              <a:gd name="f148" fmla="+- 0 0 f144"/>
              <a:gd name="f149" fmla="*/ f11 f145 1"/>
              <a:gd name="f150" fmla="*/ f11 f146 1"/>
              <a:gd name="f151" fmla="*/ f11 f147 1"/>
              <a:gd name="f152" fmla="*/ f11 f148 1"/>
              <a:gd name="f153" fmla="*/ f149 f57 1"/>
              <a:gd name="f154" fmla="*/ f150 f56 1"/>
              <a:gd name="f155" fmla="*/ f151 f57 1"/>
              <a:gd name="f156" fmla="*/ f152 f56 1"/>
              <a:gd name="f157" fmla="+- f69 f153 0"/>
              <a:gd name="f158" fmla="+- f68 f154 0"/>
              <a:gd name="f159" fmla="+- f69 f155 0"/>
              <a:gd name="f160" fmla="+- f68 f156 0"/>
              <a:gd name="f161" fmla="max f157 f159"/>
              <a:gd name="f162" fmla="max f158 f160"/>
              <a:gd name="f163" fmla="min f157 f159"/>
              <a:gd name="f164" fmla="min f158 f160"/>
              <a:gd name="f165" fmla="*/ f157 f43 1"/>
              <a:gd name="f166" fmla="*/ f158 f43 1"/>
              <a:gd name="f167" fmla="*/ f159 f43 1"/>
              <a:gd name="f168" fmla="*/ f160 f43 1"/>
              <a:gd name="f169" fmla="?: f85 f48 f161"/>
              <a:gd name="f170" fmla="?: f86 f49 f162"/>
              <a:gd name="f171" fmla="?: f87 f20 f163"/>
              <a:gd name="f172" fmla="?: f88 f20 f164"/>
              <a:gd name="f173" fmla="*/ f171 f43 1"/>
              <a:gd name="f174" fmla="*/ f172 f43 1"/>
              <a:gd name="f175" fmla="*/ f169 f43 1"/>
              <a:gd name="f176" fmla="*/ f170 f4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0">
                <a:pos x="f165" y="f166"/>
              </a:cxn>
              <a:cxn ang="f41">
                <a:pos x="f81" y="f82"/>
              </a:cxn>
              <a:cxn ang="f42">
                <a:pos x="f167" y="f168"/>
              </a:cxn>
            </a:cxnLst>
            <a:rect l="f173" t="f174" r="f175" b="f176"/>
            <a:pathLst>
              <a:path stroke="0">
                <a:moveTo>
                  <a:pt x="f165" y="f166"/>
                </a:moveTo>
                <a:arcTo wR="f76" hR="f77" stAng="f54" swAng="f78"/>
                <a:lnTo>
                  <a:pt x="f81" y="f82"/>
                </a:lnTo>
                <a:close/>
              </a:path>
              <a:path fill="none">
                <a:moveTo>
                  <a:pt x="f165" y="f166"/>
                </a:moveTo>
                <a:arcTo wR="f76" hR="f77" stAng="f54" swAng="f78"/>
              </a:path>
            </a:pathLst>
          </a:custGeom>
          <a:noFill/>
          <a:ln w="19046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-25000">
              <a:solidFill>
                <a:srgbClr val="1C1C1C"/>
              </a:solidFill>
              <a:uFillTx/>
              <a:latin typeface="Twink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9299399B-C3DC-4EFF-BE7D-20C49D305DB6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16ECD2-0607-4B27-B448-224CD8C347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48" y="3389322"/>
            <a:ext cx="2106430" cy="1643792"/>
          </a:xfrm>
          <a:prstGeom prst="rect">
            <a:avLst/>
          </a:prstGeom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88A3F7D9-8BC6-4647-A1C2-3A5099D14676}"/>
              </a:ext>
            </a:extLst>
          </p:cNvPr>
          <p:cNvGrpSpPr/>
          <p:nvPr/>
        </p:nvGrpSpPr>
        <p:grpSpPr>
          <a:xfrm>
            <a:off x="8045970" y="227392"/>
            <a:ext cx="1098029" cy="504053"/>
            <a:chOff x="8045970" y="227392"/>
            <a:chExt cx="1098029" cy="504053"/>
          </a:xfrm>
        </p:grpSpPr>
        <p:sp>
          <p:nvSpPr>
            <p:cNvPr id="3" name="Oval 4">
              <a:extLst>
                <a:ext uri="{FF2B5EF4-FFF2-40B4-BE49-F238E27FC236}">
                  <a16:creationId xmlns:a16="http://schemas.microsoft.com/office/drawing/2014/main" id="{F3348156-27FA-47AD-8411-B98D3952D81D}"/>
                </a:ext>
              </a:extLst>
            </p:cNvPr>
            <p:cNvSpPr/>
            <p:nvPr/>
          </p:nvSpPr>
          <p:spPr>
            <a:xfrm>
              <a:off x="8045970" y="227392"/>
              <a:ext cx="504053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30DD9F-5EBA-4AC1-8588-86CD1ED86A44}"/>
                </a:ext>
              </a:extLst>
            </p:cNvPr>
            <p:cNvSpPr/>
            <p:nvPr/>
          </p:nvSpPr>
          <p:spPr>
            <a:xfrm>
              <a:off x="8297997" y="227392"/>
              <a:ext cx="846002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Apply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12C7A7-E11E-4FAD-A0C8-5C7078837205}"/>
              </a:ext>
            </a:extLst>
          </p:cNvPr>
          <p:cNvCxnSpPr/>
          <p:nvPr/>
        </p:nvCxnSpPr>
        <p:spPr>
          <a:xfrm>
            <a:off x="4572000" y="5426050"/>
            <a:ext cx="0" cy="13220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F7A9635-D7A1-4D94-980F-18114BC859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7"/>
          <a:stretch/>
        </p:blipFill>
        <p:spPr>
          <a:xfrm>
            <a:off x="5727293" y="1747471"/>
            <a:ext cx="1650653" cy="46382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0DCAF3-5ED3-464E-A6B9-668F22E44A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5" b="11732"/>
          <a:stretch/>
        </p:blipFill>
        <p:spPr>
          <a:xfrm>
            <a:off x="7132837" y="2406277"/>
            <a:ext cx="1524970" cy="3979398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FED2FA16-4BFB-423A-815A-E29FDFF4A5D7}"/>
              </a:ext>
            </a:extLst>
          </p:cNvPr>
          <p:cNvSpPr/>
          <p:nvPr/>
        </p:nvSpPr>
        <p:spPr>
          <a:xfrm>
            <a:off x="683568" y="5157188"/>
            <a:ext cx="7776862" cy="1028462"/>
          </a:xfrm>
          <a:custGeom>
            <a:avLst>
              <a:gd name="f0" fmla="val 216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Kit was </a:t>
            </a:r>
            <a:r>
              <a:rPr lang="en-GB" sz="2000" b="0" i="0" u="none" strike="noStrike" kern="1200" cap="none" spc="0" baseline="0" dirty="0">
                <a:solidFill>
                  <a:schemeClr val="bg2">
                    <a:lumMod val="50000"/>
                  </a:schemeClr>
                </a:solidFill>
                <a:uFillTx/>
                <a:latin typeface="Twinkl" pitchFamily="50"/>
              </a:rPr>
              <a:t>busy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pl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ay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i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ng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wi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th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the t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orch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his Dad had given him. He n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ee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ded to bri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ng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it wi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th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him on the campi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ng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trip. Mum had not </a:t>
            </a:r>
            <a:r>
              <a:rPr lang="en-GB" sz="2000" b="0" i="0" u="none" strike="noStrike" kern="1200" cap="none" spc="0" baseline="0" dirty="0">
                <a:solidFill>
                  <a:schemeClr val="bg2">
                    <a:lumMod val="50000"/>
                  </a:schemeClr>
                </a:solidFill>
                <a:uFillTx/>
                <a:latin typeface="Twinkl" pitchFamily="50"/>
              </a:rPr>
              <a:t>noticed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what Kit was up to.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B72D1B86-6103-4750-9CF3-31281A9FA849}"/>
              </a:ext>
            </a:extLst>
          </p:cNvPr>
          <p:cNvGrpSpPr/>
          <p:nvPr/>
        </p:nvGrpSpPr>
        <p:grpSpPr>
          <a:xfrm>
            <a:off x="8045970" y="227392"/>
            <a:ext cx="1098029" cy="504053"/>
            <a:chOff x="8045970" y="227392"/>
            <a:chExt cx="1098029" cy="504053"/>
          </a:xfrm>
        </p:grpSpPr>
        <p:sp>
          <p:nvSpPr>
            <p:cNvPr id="3" name="Oval 4">
              <a:extLst>
                <a:ext uri="{FF2B5EF4-FFF2-40B4-BE49-F238E27FC236}">
                  <a16:creationId xmlns:a16="http://schemas.microsoft.com/office/drawing/2014/main" id="{FB32C46C-C70B-4ABC-9368-A54B39562CF9}"/>
                </a:ext>
              </a:extLst>
            </p:cNvPr>
            <p:cNvSpPr/>
            <p:nvPr/>
          </p:nvSpPr>
          <p:spPr>
            <a:xfrm>
              <a:off x="8045970" y="227392"/>
              <a:ext cx="504053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BEE1D06-7CFE-4416-BB3F-FB9F80B6EDB6}"/>
                </a:ext>
              </a:extLst>
            </p:cNvPr>
            <p:cNvSpPr/>
            <p:nvPr/>
          </p:nvSpPr>
          <p:spPr>
            <a:xfrm>
              <a:off x="8297997" y="227392"/>
              <a:ext cx="846002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Apply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40B4673E-0EF8-4B39-A416-F7DE3D69C6D7}"/>
              </a:ext>
            </a:extLst>
          </p:cNvPr>
          <p:cNvSpPr txBox="1"/>
          <p:nvPr/>
        </p:nvSpPr>
        <p:spPr>
          <a:xfrm>
            <a:off x="457200" y="479429"/>
            <a:ext cx="8220071" cy="993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1C1C1C"/>
                </a:solidFill>
                <a:uFillTx/>
                <a:latin typeface="Twinkl" pitchFamily="50"/>
              </a:rPr>
              <a:t>Sentence Time</a:t>
            </a: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C3262ED6-B4FC-4ADC-9870-5D0E2896B21B}"/>
              </a:ext>
            </a:extLst>
          </p:cNvPr>
          <p:cNvSpPr/>
          <p:nvPr/>
        </p:nvSpPr>
        <p:spPr>
          <a:xfrm>
            <a:off x="684212" y="1254043"/>
            <a:ext cx="7775575" cy="743200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As Mum reads down the kit list, she suddenly realises one item is missing from Kit’s rucksack. What is Mum going to ask Kit?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33D33-5D98-4832-9CD3-F2F5AC346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4"/>
          <a:stretch/>
        </p:blipFill>
        <p:spPr>
          <a:xfrm>
            <a:off x="3060633" y="2213768"/>
            <a:ext cx="3002966" cy="419491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8B034919-9DAF-47FE-AEDD-2B4A6D49ED24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4" name="Rectangle: Rounded Corners 63">
            <a:extLst>
              <a:ext uri="{FF2B5EF4-FFF2-40B4-BE49-F238E27FC236}">
                <a16:creationId xmlns:a16="http://schemas.microsoft.com/office/drawing/2014/main" id="{860D3CAA-C8F6-46DA-8A62-C9891C059E14}"/>
              </a:ext>
            </a:extLst>
          </p:cNvPr>
          <p:cNvSpPr/>
          <p:nvPr/>
        </p:nvSpPr>
        <p:spPr bwMode="auto">
          <a:xfrm>
            <a:off x="2358628" y="688975"/>
            <a:ext cx="4426744" cy="1438928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80000" anchor="ctr"/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200" dirty="0">
                <a:solidFill>
                  <a:srgbClr val="E1356B"/>
                </a:solidFill>
                <a:latin typeface="Twinkl" pitchFamily="2" charset="0"/>
              </a:rPr>
              <a:t>Where</a:t>
            </a:r>
            <a:r>
              <a:rPr lang="en-GB" sz="3200" dirty="0">
                <a:solidFill>
                  <a:schemeClr val="tx1"/>
                </a:solidFill>
                <a:latin typeface="Twinkl" pitchFamily="2" charset="0"/>
              </a:rPr>
              <a:t> is the torch that Dad lent you?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0C5488-6E4F-49ED-9978-714ADED18B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4"/>
          <a:stretch/>
        </p:blipFill>
        <p:spPr>
          <a:xfrm>
            <a:off x="810614" y="2693590"/>
            <a:ext cx="2516786" cy="36901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A9F0D1-1931-4EF8-8A7F-513C3FED56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10"/>
          <a:stretch/>
        </p:blipFill>
        <p:spPr>
          <a:xfrm>
            <a:off x="5905500" y="1320299"/>
            <a:ext cx="2529044" cy="5063409"/>
          </a:xfrm>
          <a:prstGeom prst="rect">
            <a:avLst/>
          </a:prstGeom>
        </p:spPr>
      </p:pic>
      <p:grpSp>
        <p:nvGrpSpPr>
          <p:cNvPr id="23" name="Show button">
            <a:extLst>
              <a:ext uri="{FF2B5EF4-FFF2-40B4-BE49-F238E27FC236}">
                <a16:creationId xmlns:a16="http://schemas.microsoft.com/office/drawing/2014/main" id="{6F5BDEBB-2D66-4271-B85D-A9F9F91BC436}"/>
              </a:ext>
            </a:extLst>
          </p:cNvPr>
          <p:cNvGrpSpPr>
            <a:grpSpLocks/>
          </p:cNvGrpSpPr>
          <p:nvPr/>
        </p:nvGrpSpPr>
        <p:grpSpPr bwMode="auto">
          <a:xfrm>
            <a:off x="6915150" y="5534025"/>
            <a:ext cx="1498600" cy="666750"/>
            <a:chOff x="6914614" y="5534675"/>
            <a:chExt cx="1499293" cy="666848"/>
          </a:xfrm>
        </p:grpSpPr>
        <p:sp>
          <p:nvSpPr>
            <p:cNvPr id="24" name="Rectangle: Rounded Corners 19">
              <a:extLst>
                <a:ext uri="{FF2B5EF4-FFF2-40B4-BE49-F238E27FC236}">
                  <a16:creationId xmlns:a16="http://schemas.microsoft.com/office/drawing/2014/main" id="{6636F463-D53F-4D05-B9BE-7D5D86FBE67B}"/>
                </a:ext>
              </a:extLst>
            </p:cNvPr>
            <p:cNvSpPr/>
            <p:nvPr/>
          </p:nvSpPr>
          <p:spPr>
            <a:xfrm>
              <a:off x="6914614" y="5650580"/>
              <a:ext cx="1099058" cy="431863"/>
            </a:xfrm>
            <a:prstGeom prst="roundRect">
              <a:avLst>
                <a:gd name="adj" fmla="val 50000"/>
              </a:avLst>
            </a:prstGeom>
            <a:solidFill>
              <a:srgbClr val="F9B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E37590A-9E3C-4351-8C69-4A9D1CACA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9B000"/>
              </a:solidFill>
            </a:ln>
          </p:spPr>
        </p:pic>
      </p:grpSp>
      <p:sp>
        <p:nvSpPr>
          <p:cNvPr id="26" name="Sound Buttons">
            <a:extLst>
              <a:ext uri="{FF2B5EF4-FFF2-40B4-BE49-F238E27FC236}">
                <a16:creationId xmlns:a16="http://schemas.microsoft.com/office/drawing/2014/main" id="{0613FC55-118C-43DB-85BF-6C3E91FE72EA}"/>
              </a:ext>
            </a:extLst>
          </p:cNvPr>
          <p:cNvSpPr/>
          <p:nvPr/>
        </p:nvSpPr>
        <p:spPr>
          <a:xfrm>
            <a:off x="755650" y="5651500"/>
            <a:ext cx="2644775" cy="431800"/>
          </a:xfrm>
          <a:prstGeom prst="roundRect">
            <a:avLst>
              <a:gd name="adj" fmla="val 50000"/>
            </a:avLst>
          </a:prstGeom>
          <a:solidFill>
            <a:srgbClr val="F9B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latin typeface="Twinkl SemiBold" pitchFamily="2" charset="0"/>
              </a:rPr>
              <a:t>Sound Buttons On/Off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C3F068A-23DD-4FC8-9251-4D61751C4544}"/>
              </a:ext>
            </a:extLst>
          </p:cNvPr>
          <p:cNvCxnSpPr>
            <a:cxnSpLocks/>
          </p:cNvCxnSpPr>
          <p:nvPr/>
        </p:nvCxnSpPr>
        <p:spPr>
          <a:xfrm>
            <a:off x="2912073" y="1807317"/>
            <a:ext cx="29910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3ACEDBF-AA99-4B2A-A01A-E7E8564743FC}"/>
              </a:ext>
            </a:extLst>
          </p:cNvPr>
          <p:cNvCxnSpPr>
            <a:cxnSpLocks/>
          </p:cNvCxnSpPr>
          <p:nvPr/>
        </p:nvCxnSpPr>
        <p:spPr>
          <a:xfrm>
            <a:off x="5454787" y="1320299"/>
            <a:ext cx="29910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3C3AF82-167C-4B7E-8878-26F5DBF0F60F}"/>
              </a:ext>
            </a:extLst>
          </p:cNvPr>
          <p:cNvCxnSpPr>
            <a:cxnSpLocks/>
          </p:cNvCxnSpPr>
          <p:nvPr/>
        </p:nvCxnSpPr>
        <p:spPr>
          <a:xfrm>
            <a:off x="5833929" y="1320299"/>
            <a:ext cx="35814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29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94AFFE73-BC57-4190-B563-B65DC4493B50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3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B7372D-4957-4FAE-8CBE-15D828ED22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9"/>
          <a:stretch/>
        </p:blipFill>
        <p:spPr>
          <a:xfrm>
            <a:off x="1532538" y="1377035"/>
            <a:ext cx="1640186" cy="42064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BA3670-A951-40AD-993A-B36D7DC00A2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85" y="352237"/>
            <a:ext cx="1747661" cy="5608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BBEF2-BD9F-4E84-A97C-3B19A6A8542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067" y="1377035"/>
            <a:ext cx="2253673" cy="4569680"/>
          </a:xfrm>
          <a:prstGeom prst="rect">
            <a:avLst/>
          </a:prstGeom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B9FBF9F0-C4DE-422D-996C-07F8D7C41B15}"/>
              </a:ext>
            </a:extLst>
          </p:cNvPr>
          <p:cNvGrpSpPr/>
          <p:nvPr/>
        </p:nvGrpSpPr>
        <p:grpSpPr>
          <a:xfrm>
            <a:off x="8045970" y="227392"/>
            <a:ext cx="1098029" cy="504053"/>
            <a:chOff x="8045970" y="227392"/>
            <a:chExt cx="1098029" cy="504053"/>
          </a:xfrm>
        </p:grpSpPr>
        <p:sp>
          <p:nvSpPr>
            <p:cNvPr id="3" name="Oval 4">
              <a:extLst>
                <a:ext uri="{FF2B5EF4-FFF2-40B4-BE49-F238E27FC236}">
                  <a16:creationId xmlns:a16="http://schemas.microsoft.com/office/drawing/2014/main" id="{82AB1AB2-A3BD-42E4-84F5-2CADDEF1F694}"/>
                </a:ext>
              </a:extLst>
            </p:cNvPr>
            <p:cNvSpPr/>
            <p:nvPr/>
          </p:nvSpPr>
          <p:spPr>
            <a:xfrm>
              <a:off x="8045970" y="227392"/>
              <a:ext cx="504053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051529-4C96-426D-B5AA-6D866FCC984B}"/>
                </a:ext>
              </a:extLst>
            </p:cNvPr>
            <p:cNvSpPr/>
            <p:nvPr/>
          </p:nvSpPr>
          <p:spPr>
            <a:xfrm>
              <a:off x="8297997" y="227392"/>
              <a:ext cx="846002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Apply</a:t>
              </a: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1ADDD19-D1CD-4DC5-8797-00A68C13217E}"/>
              </a:ext>
            </a:extLst>
          </p:cNvPr>
          <p:cNvSpPr/>
          <p:nvPr/>
        </p:nvSpPr>
        <p:spPr>
          <a:xfrm>
            <a:off x="683568" y="4511040"/>
            <a:ext cx="7776862" cy="1674619"/>
          </a:xfrm>
          <a:custGeom>
            <a:avLst>
              <a:gd name="f0" fmla="val 216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Kit t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oo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k a </a:t>
            </a:r>
            <a:r>
              <a:rPr lang="en-GB" sz="2000" b="0" i="0" u="none" strike="noStrike" kern="1200" cap="none" spc="0" baseline="0" dirty="0">
                <a:solidFill>
                  <a:schemeClr val="bg2">
                    <a:lumMod val="50000"/>
                  </a:schemeClr>
                </a:solidFill>
                <a:uFillTx/>
                <a:latin typeface="Twinkl" pitchFamily="50"/>
              </a:rPr>
              <a:t>moment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to respond. 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Th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en, he sh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ou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ted from und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er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the bed, “it is here! I was just testi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ng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the t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orch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ou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t.” He st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oo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d ba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ck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up and smiled.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“OK, pop it into </a:t>
            </a:r>
            <a:r>
              <a:rPr lang="en-GB" sz="2000" b="0" i="0" u="none" strike="noStrike" kern="1200" cap="none" spc="0" baseline="0" dirty="0">
                <a:solidFill>
                  <a:schemeClr val="bg2">
                    <a:lumMod val="50000"/>
                  </a:schemeClr>
                </a:solidFill>
                <a:uFillTx/>
                <a:latin typeface="Twinkl" pitchFamily="50"/>
              </a:rPr>
              <a:t>your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ru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ck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sa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ck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. It is time to go,” said Mum.</a:t>
            </a:r>
            <a:b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</a:b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Sam smiled, “I am </a:t>
            </a:r>
            <a:r>
              <a:rPr lang="en-GB" sz="2000" b="0" i="0" u="none" strike="noStrike" kern="1200" cap="none" spc="0" baseline="0" dirty="0">
                <a:solidFill>
                  <a:schemeClr val="bg2">
                    <a:lumMod val="50000"/>
                  </a:schemeClr>
                </a:solidFill>
                <a:uFillTx/>
                <a:latin typeface="Twinkl" pitchFamily="50"/>
              </a:rPr>
              <a:t>super excited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for 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ou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r campi</a:t>
            </a:r>
            <a:r>
              <a:rPr lang="en-GB" sz="2000" b="0" i="0" u="sng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ng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Twinkl" pitchFamily="50"/>
              </a:rPr>
              <a:t> trip!”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BB3B27-7DA9-4DE0-813D-C6671DCCD4F7}"/>
              </a:ext>
            </a:extLst>
          </p:cNvPr>
          <p:cNvGrpSpPr/>
          <p:nvPr/>
        </p:nvGrpSpPr>
        <p:grpSpPr>
          <a:xfrm>
            <a:off x="1588659" y="4883781"/>
            <a:ext cx="3759895" cy="1242319"/>
            <a:chOff x="1598819" y="4721221"/>
            <a:chExt cx="3759895" cy="1242319"/>
          </a:xfrm>
        </p:grpSpPr>
        <p:sp>
          <p:nvSpPr>
            <p:cNvPr id="7" name="Arc 11">
              <a:extLst>
                <a:ext uri="{FF2B5EF4-FFF2-40B4-BE49-F238E27FC236}">
                  <a16:creationId xmlns:a16="http://schemas.microsoft.com/office/drawing/2014/main" id="{E1B0FE45-3E53-4BB7-AC51-B22A8E150D57}"/>
                </a:ext>
              </a:extLst>
            </p:cNvPr>
            <p:cNvSpPr/>
            <p:nvPr/>
          </p:nvSpPr>
          <p:spPr>
            <a:xfrm rot="7906199">
              <a:off x="2098145" y="4714075"/>
              <a:ext cx="338135" cy="352428"/>
            </a:xfrm>
            <a:custGeom>
              <a:avLst>
                <a:gd name="f12" fmla="val 180"/>
                <a:gd name="f13" fmla="val 270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ss"/>
                <a:gd name="f9" fmla="val 0"/>
                <a:gd name="f10" fmla="*/ 5419351 1 1725033"/>
                <a:gd name="f11" fmla="+- 0 0 1"/>
                <a:gd name="f12" fmla="val 180"/>
                <a:gd name="f13" fmla="val 270"/>
                <a:gd name="f14" fmla="+- 0 0 -270"/>
                <a:gd name="f15" fmla="+- 0 0 -225"/>
                <a:gd name="f16" fmla="+- 0 0 -180"/>
                <a:gd name="f17" fmla="abs f6"/>
                <a:gd name="f18" fmla="abs f7"/>
                <a:gd name="f19" fmla="abs f8"/>
                <a:gd name="f20" fmla="val f9"/>
                <a:gd name="f21" fmla="+- 0 0 f12"/>
                <a:gd name="f22" fmla="+- 0 0 f13"/>
                <a:gd name="f23" fmla="*/ f14 f2 1"/>
                <a:gd name="f24" fmla="*/ f15 f2 1"/>
                <a:gd name="f25" fmla="*/ f16 f2 1"/>
                <a:gd name="f26" fmla="?: f17 f6 1"/>
                <a:gd name="f27" fmla="?: f18 f7 1"/>
                <a:gd name="f28" fmla="?: f19 f8 1"/>
                <a:gd name="f29" fmla="*/ f21 f2 1"/>
                <a:gd name="f30" fmla="*/ f22 f2 1"/>
                <a:gd name="f31" fmla="*/ f23 1 f5"/>
                <a:gd name="f32" fmla="*/ f24 1 f5"/>
                <a:gd name="f33" fmla="*/ f25 1 f5"/>
                <a:gd name="f34" fmla="*/ f26 1 21600"/>
                <a:gd name="f35" fmla="*/ f27 1 21600"/>
                <a:gd name="f36" fmla="*/ 21600 f26 1"/>
                <a:gd name="f37" fmla="*/ 21600 f27 1"/>
                <a:gd name="f38" fmla="*/ f29 1 f5"/>
                <a:gd name="f39" fmla="*/ f30 1 f5"/>
                <a:gd name="f40" fmla="+- f31 0 f3"/>
                <a:gd name="f41" fmla="+- f32 0 f3"/>
                <a:gd name="f42" fmla="+- f33 0 f3"/>
                <a:gd name="f43" fmla="min f35 f34"/>
                <a:gd name="f44" fmla="*/ f36 1 f28"/>
                <a:gd name="f45" fmla="*/ f37 1 f28"/>
                <a:gd name="f46" fmla="+- f38 0 f3"/>
                <a:gd name="f47" fmla="+- f39 0 f3"/>
                <a:gd name="f48" fmla="val f44"/>
                <a:gd name="f49" fmla="val f45"/>
                <a:gd name="f50" fmla="+- 0 0 f46"/>
                <a:gd name="f51" fmla="+- 0 0 f47"/>
                <a:gd name="f52" fmla="+- f49 0 f20"/>
                <a:gd name="f53" fmla="+- f48 0 f20"/>
                <a:gd name="f54" fmla="val f50"/>
                <a:gd name="f55" fmla="val f51"/>
                <a:gd name="f56" fmla="*/ f52 1 2"/>
                <a:gd name="f57" fmla="*/ f53 1 2"/>
                <a:gd name="f58" fmla="+- f55 0 f54"/>
                <a:gd name="f59" fmla="+- f54 f3 0"/>
                <a:gd name="f60" fmla="+- f55 f3 0"/>
                <a:gd name="f61" fmla="+- 21600000 0 f54"/>
                <a:gd name="f62" fmla="+- f3 0 f54"/>
                <a:gd name="f63" fmla="+- 27000000 0 f54"/>
                <a:gd name="f64" fmla="+- f2 0 f54"/>
                <a:gd name="f65" fmla="+- 32400000 0 f54"/>
                <a:gd name="f66" fmla="+- f4 0 f54"/>
                <a:gd name="f67" fmla="+- 37800000 0 f54"/>
                <a:gd name="f68" fmla="+- f20 f56 0"/>
                <a:gd name="f69" fmla="+- f20 f57 0"/>
                <a:gd name="f70" fmla="+- f58 21600000 0"/>
                <a:gd name="f71" fmla="*/ f59 f10 1"/>
                <a:gd name="f72" fmla="*/ f60 f10 1"/>
                <a:gd name="f73" fmla="?: f62 f62 f63"/>
                <a:gd name="f74" fmla="?: f64 f64 f65"/>
                <a:gd name="f75" fmla="?: f66 f66 f67"/>
                <a:gd name="f76" fmla="*/ f57 f43 1"/>
                <a:gd name="f77" fmla="*/ f56 f43 1"/>
                <a:gd name="f78" fmla="?: f58 f58 f70"/>
                <a:gd name="f79" fmla="*/ f71 1 f2"/>
                <a:gd name="f80" fmla="*/ f72 1 f2"/>
                <a:gd name="f81" fmla="*/ f69 f43 1"/>
                <a:gd name="f82" fmla="*/ f68 f43 1"/>
                <a:gd name="f83" fmla="+- 0 0 f79"/>
                <a:gd name="f84" fmla="+- 0 0 f80"/>
                <a:gd name="f85" fmla="+- f78 0 f61"/>
                <a:gd name="f86" fmla="+- f78 0 f73"/>
                <a:gd name="f87" fmla="+- f78 0 f74"/>
                <a:gd name="f88" fmla="+- f78 0 f75"/>
                <a:gd name="f89" fmla="+- 0 0 f83"/>
                <a:gd name="f90" fmla="+- 0 0 f84"/>
                <a:gd name="f91" fmla="*/ f89 f2 1"/>
                <a:gd name="f92" fmla="*/ f90 f2 1"/>
                <a:gd name="f93" fmla="*/ f91 1 f10"/>
                <a:gd name="f94" fmla="*/ f92 1 f10"/>
                <a:gd name="f95" fmla="+- f93 0 f3"/>
                <a:gd name="f96" fmla="+- f94 0 f3"/>
                <a:gd name="f97" fmla="sin 1 f95"/>
                <a:gd name="f98" fmla="cos 1 f95"/>
                <a:gd name="f99" fmla="sin 1 f96"/>
                <a:gd name="f100" fmla="cos 1 f96"/>
                <a:gd name="f101" fmla="+- 0 0 f97"/>
                <a:gd name="f102" fmla="+- 0 0 f98"/>
                <a:gd name="f103" fmla="+- 0 0 f99"/>
                <a:gd name="f104" fmla="+- 0 0 f100"/>
                <a:gd name="f105" fmla="+- 0 0 f101"/>
                <a:gd name="f106" fmla="+- 0 0 f102"/>
                <a:gd name="f107" fmla="+- 0 0 f103"/>
                <a:gd name="f108" fmla="+- 0 0 f104"/>
                <a:gd name="f109" fmla="*/ f105 f57 1"/>
                <a:gd name="f110" fmla="*/ f106 f56 1"/>
                <a:gd name="f111" fmla="*/ f107 f57 1"/>
                <a:gd name="f112" fmla="*/ f108 f56 1"/>
                <a:gd name="f113" fmla="+- 0 0 f110"/>
                <a:gd name="f114" fmla="+- 0 0 f109"/>
                <a:gd name="f115" fmla="+- 0 0 f112"/>
                <a:gd name="f116" fmla="+- 0 0 f111"/>
                <a:gd name="f117" fmla="+- 0 0 f113"/>
                <a:gd name="f118" fmla="+- 0 0 f114"/>
                <a:gd name="f119" fmla="+- 0 0 f115"/>
                <a:gd name="f120" fmla="+- 0 0 f116"/>
                <a:gd name="f121" fmla="at2 f117 f118"/>
                <a:gd name="f122" fmla="at2 f119 f120"/>
                <a:gd name="f123" fmla="+- f121 f3 0"/>
                <a:gd name="f124" fmla="+- f122 f3 0"/>
                <a:gd name="f125" fmla="*/ f123 f10 1"/>
                <a:gd name="f126" fmla="*/ f124 f10 1"/>
                <a:gd name="f127" fmla="*/ f125 1 f2"/>
                <a:gd name="f128" fmla="*/ f126 1 f2"/>
                <a:gd name="f129" fmla="+- 0 0 f127"/>
                <a:gd name="f130" fmla="+- 0 0 f128"/>
                <a:gd name="f131" fmla="val f129"/>
                <a:gd name="f132" fmla="val f130"/>
                <a:gd name="f133" fmla="+- 0 0 f131"/>
                <a:gd name="f134" fmla="+- 0 0 f132"/>
                <a:gd name="f135" fmla="*/ f133 f2 1"/>
                <a:gd name="f136" fmla="*/ f134 f2 1"/>
                <a:gd name="f137" fmla="*/ f135 1 f10"/>
                <a:gd name="f138" fmla="*/ f136 1 f10"/>
                <a:gd name="f139" fmla="+- f137 0 f3"/>
                <a:gd name="f140" fmla="+- f138 0 f3"/>
                <a:gd name="f141" fmla="cos 1 f139"/>
                <a:gd name="f142" fmla="sin 1 f139"/>
                <a:gd name="f143" fmla="cos 1 f140"/>
                <a:gd name="f144" fmla="sin 1 f140"/>
                <a:gd name="f145" fmla="+- 0 0 f141"/>
                <a:gd name="f146" fmla="+- 0 0 f142"/>
                <a:gd name="f147" fmla="+- 0 0 f143"/>
                <a:gd name="f148" fmla="+- 0 0 f144"/>
                <a:gd name="f149" fmla="*/ f11 f145 1"/>
                <a:gd name="f150" fmla="*/ f11 f146 1"/>
                <a:gd name="f151" fmla="*/ f11 f147 1"/>
                <a:gd name="f152" fmla="*/ f11 f148 1"/>
                <a:gd name="f153" fmla="*/ f149 f57 1"/>
                <a:gd name="f154" fmla="*/ f150 f56 1"/>
                <a:gd name="f155" fmla="*/ f151 f57 1"/>
                <a:gd name="f156" fmla="*/ f152 f56 1"/>
                <a:gd name="f157" fmla="+- f69 f153 0"/>
                <a:gd name="f158" fmla="+- f68 f154 0"/>
                <a:gd name="f159" fmla="+- f69 f155 0"/>
                <a:gd name="f160" fmla="+- f68 f156 0"/>
                <a:gd name="f161" fmla="max f157 f159"/>
                <a:gd name="f162" fmla="max f158 f160"/>
                <a:gd name="f163" fmla="min f157 f159"/>
                <a:gd name="f164" fmla="min f158 f160"/>
                <a:gd name="f165" fmla="*/ f157 f43 1"/>
                <a:gd name="f166" fmla="*/ f158 f43 1"/>
                <a:gd name="f167" fmla="*/ f159 f43 1"/>
                <a:gd name="f168" fmla="*/ f160 f43 1"/>
                <a:gd name="f169" fmla="?: f85 f48 f161"/>
                <a:gd name="f170" fmla="?: f86 f49 f162"/>
                <a:gd name="f171" fmla="?: f87 f20 f163"/>
                <a:gd name="f172" fmla="?: f88 f20 f164"/>
                <a:gd name="f173" fmla="*/ f171 f43 1"/>
                <a:gd name="f174" fmla="*/ f172 f43 1"/>
                <a:gd name="f175" fmla="*/ f169 f43 1"/>
                <a:gd name="f176" fmla="*/ f170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165" y="f166"/>
                </a:cxn>
                <a:cxn ang="f41">
                  <a:pos x="f81" y="f82"/>
                </a:cxn>
                <a:cxn ang="f42">
                  <a:pos x="f167" y="f168"/>
                </a:cxn>
              </a:cxnLst>
              <a:rect l="f173" t="f174" r="f175" b="f176"/>
              <a:pathLst>
                <a:path stroke="0">
                  <a:moveTo>
                    <a:pt x="f165" y="f166"/>
                  </a:moveTo>
                  <a:arcTo wR="f76" hR="f77" stAng="f54" swAng="f78"/>
                  <a:lnTo>
                    <a:pt x="f81" y="f82"/>
                  </a:lnTo>
                  <a:close/>
                </a:path>
                <a:path fill="none">
                  <a:moveTo>
                    <a:pt x="f165" y="f166"/>
                  </a:moveTo>
                  <a:arcTo wR="f76" hR="f77" stAng="f54" swAng="f78"/>
                </a:path>
              </a:pathLst>
            </a:custGeom>
            <a:noFill/>
            <a:ln w="19046" cap="flat">
              <a:solidFill>
                <a:srgbClr val="1C1C1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-25000">
                <a:solidFill>
                  <a:srgbClr val="1C1C1C"/>
                </a:solidFill>
                <a:uFillTx/>
                <a:latin typeface="Twinkl"/>
              </a:endParaRPr>
            </a:p>
          </p:txBody>
        </p:sp>
        <p:sp>
          <p:nvSpPr>
            <p:cNvPr id="8" name="Arc 11">
              <a:extLst>
                <a:ext uri="{FF2B5EF4-FFF2-40B4-BE49-F238E27FC236}">
                  <a16:creationId xmlns:a16="http://schemas.microsoft.com/office/drawing/2014/main" id="{5C019D9F-A1D6-4FFF-B826-A0CA6C249FA3}"/>
                </a:ext>
              </a:extLst>
            </p:cNvPr>
            <p:cNvSpPr/>
            <p:nvPr/>
          </p:nvSpPr>
          <p:spPr>
            <a:xfrm rot="7906199">
              <a:off x="1605965" y="5007996"/>
              <a:ext cx="338135" cy="352428"/>
            </a:xfrm>
            <a:custGeom>
              <a:avLst>
                <a:gd name="f12" fmla="val 180"/>
                <a:gd name="f13" fmla="val 270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ss"/>
                <a:gd name="f9" fmla="val 0"/>
                <a:gd name="f10" fmla="*/ 5419351 1 1725033"/>
                <a:gd name="f11" fmla="+- 0 0 1"/>
                <a:gd name="f12" fmla="val 180"/>
                <a:gd name="f13" fmla="val 270"/>
                <a:gd name="f14" fmla="+- 0 0 -270"/>
                <a:gd name="f15" fmla="+- 0 0 -225"/>
                <a:gd name="f16" fmla="+- 0 0 -180"/>
                <a:gd name="f17" fmla="abs f6"/>
                <a:gd name="f18" fmla="abs f7"/>
                <a:gd name="f19" fmla="abs f8"/>
                <a:gd name="f20" fmla="val f9"/>
                <a:gd name="f21" fmla="+- 0 0 f12"/>
                <a:gd name="f22" fmla="+- 0 0 f13"/>
                <a:gd name="f23" fmla="*/ f14 f2 1"/>
                <a:gd name="f24" fmla="*/ f15 f2 1"/>
                <a:gd name="f25" fmla="*/ f16 f2 1"/>
                <a:gd name="f26" fmla="?: f17 f6 1"/>
                <a:gd name="f27" fmla="?: f18 f7 1"/>
                <a:gd name="f28" fmla="?: f19 f8 1"/>
                <a:gd name="f29" fmla="*/ f21 f2 1"/>
                <a:gd name="f30" fmla="*/ f22 f2 1"/>
                <a:gd name="f31" fmla="*/ f23 1 f5"/>
                <a:gd name="f32" fmla="*/ f24 1 f5"/>
                <a:gd name="f33" fmla="*/ f25 1 f5"/>
                <a:gd name="f34" fmla="*/ f26 1 21600"/>
                <a:gd name="f35" fmla="*/ f27 1 21600"/>
                <a:gd name="f36" fmla="*/ 21600 f26 1"/>
                <a:gd name="f37" fmla="*/ 21600 f27 1"/>
                <a:gd name="f38" fmla="*/ f29 1 f5"/>
                <a:gd name="f39" fmla="*/ f30 1 f5"/>
                <a:gd name="f40" fmla="+- f31 0 f3"/>
                <a:gd name="f41" fmla="+- f32 0 f3"/>
                <a:gd name="f42" fmla="+- f33 0 f3"/>
                <a:gd name="f43" fmla="min f35 f34"/>
                <a:gd name="f44" fmla="*/ f36 1 f28"/>
                <a:gd name="f45" fmla="*/ f37 1 f28"/>
                <a:gd name="f46" fmla="+- f38 0 f3"/>
                <a:gd name="f47" fmla="+- f39 0 f3"/>
                <a:gd name="f48" fmla="val f44"/>
                <a:gd name="f49" fmla="val f45"/>
                <a:gd name="f50" fmla="+- 0 0 f46"/>
                <a:gd name="f51" fmla="+- 0 0 f47"/>
                <a:gd name="f52" fmla="+- f49 0 f20"/>
                <a:gd name="f53" fmla="+- f48 0 f20"/>
                <a:gd name="f54" fmla="val f50"/>
                <a:gd name="f55" fmla="val f51"/>
                <a:gd name="f56" fmla="*/ f52 1 2"/>
                <a:gd name="f57" fmla="*/ f53 1 2"/>
                <a:gd name="f58" fmla="+- f55 0 f54"/>
                <a:gd name="f59" fmla="+- f54 f3 0"/>
                <a:gd name="f60" fmla="+- f55 f3 0"/>
                <a:gd name="f61" fmla="+- 21600000 0 f54"/>
                <a:gd name="f62" fmla="+- f3 0 f54"/>
                <a:gd name="f63" fmla="+- 27000000 0 f54"/>
                <a:gd name="f64" fmla="+- f2 0 f54"/>
                <a:gd name="f65" fmla="+- 32400000 0 f54"/>
                <a:gd name="f66" fmla="+- f4 0 f54"/>
                <a:gd name="f67" fmla="+- 37800000 0 f54"/>
                <a:gd name="f68" fmla="+- f20 f56 0"/>
                <a:gd name="f69" fmla="+- f20 f57 0"/>
                <a:gd name="f70" fmla="+- f58 21600000 0"/>
                <a:gd name="f71" fmla="*/ f59 f10 1"/>
                <a:gd name="f72" fmla="*/ f60 f10 1"/>
                <a:gd name="f73" fmla="?: f62 f62 f63"/>
                <a:gd name="f74" fmla="?: f64 f64 f65"/>
                <a:gd name="f75" fmla="?: f66 f66 f67"/>
                <a:gd name="f76" fmla="*/ f57 f43 1"/>
                <a:gd name="f77" fmla="*/ f56 f43 1"/>
                <a:gd name="f78" fmla="?: f58 f58 f70"/>
                <a:gd name="f79" fmla="*/ f71 1 f2"/>
                <a:gd name="f80" fmla="*/ f72 1 f2"/>
                <a:gd name="f81" fmla="*/ f69 f43 1"/>
                <a:gd name="f82" fmla="*/ f68 f43 1"/>
                <a:gd name="f83" fmla="+- 0 0 f79"/>
                <a:gd name="f84" fmla="+- 0 0 f80"/>
                <a:gd name="f85" fmla="+- f78 0 f61"/>
                <a:gd name="f86" fmla="+- f78 0 f73"/>
                <a:gd name="f87" fmla="+- f78 0 f74"/>
                <a:gd name="f88" fmla="+- f78 0 f75"/>
                <a:gd name="f89" fmla="+- 0 0 f83"/>
                <a:gd name="f90" fmla="+- 0 0 f84"/>
                <a:gd name="f91" fmla="*/ f89 f2 1"/>
                <a:gd name="f92" fmla="*/ f90 f2 1"/>
                <a:gd name="f93" fmla="*/ f91 1 f10"/>
                <a:gd name="f94" fmla="*/ f92 1 f10"/>
                <a:gd name="f95" fmla="+- f93 0 f3"/>
                <a:gd name="f96" fmla="+- f94 0 f3"/>
                <a:gd name="f97" fmla="sin 1 f95"/>
                <a:gd name="f98" fmla="cos 1 f95"/>
                <a:gd name="f99" fmla="sin 1 f96"/>
                <a:gd name="f100" fmla="cos 1 f96"/>
                <a:gd name="f101" fmla="+- 0 0 f97"/>
                <a:gd name="f102" fmla="+- 0 0 f98"/>
                <a:gd name="f103" fmla="+- 0 0 f99"/>
                <a:gd name="f104" fmla="+- 0 0 f100"/>
                <a:gd name="f105" fmla="+- 0 0 f101"/>
                <a:gd name="f106" fmla="+- 0 0 f102"/>
                <a:gd name="f107" fmla="+- 0 0 f103"/>
                <a:gd name="f108" fmla="+- 0 0 f104"/>
                <a:gd name="f109" fmla="*/ f105 f57 1"/>
                <a:gd name="f110" fmla="*/ f106 f56 1"/>
                <a:gd name="f111" fmla="*/ f107 f57 1"/>
                <a:gd name="f112" fmla="*/ f108 f56 1"/>
                <a:gd name="f113" fmla="+- 0 0 f110"/>
                <a:gd name="f114" fmla="+- 0 0 f109"/>
                <a:gd name="f115" fmla="+- 0 0 f112"/>
                <a:gd name="f116" fmla="+- 0 0 f111"/>
                <a:gd name="f117" fmla="+- 0 0 f113"/>
                <a:gd name="f118" fmla="+- 0 0 f114"/>
                <a:gd name="f119" fmla="+- 0 0 f115"/>
                <a:gd name="f120" fmla="+- 0 0 f116"/>
                <a:gd name="f121" fmla="at2 f117 f118"/>
                <a:gd name="f122" fmla="at2 f119 f120"/>
                <a:gd name="f123" fmla="+- f121 f3 0"/>
                <a:gd name="f124" fmla="+- f122 f3 0"/>
                <a:gd name="f125" fmla="*/ f123 f10 1"/>
                <a:gd name="f126" fmla="*/ f124 f10 1"/>
                <a:gd name="f127" fmla="*/ f125 1 f2"/>
                <a:gd name="f128" fmla="*/ f126 1 f2"/>
                <a:gd name="f129" fmla="+- 0 0 f127"/>
                <a:gd name="f130" fmla="+- 0 0 f128"/>
                <a:gd name="f131" fmla="val f129"/>
                <a:gd name="f132" fmla="val f130"/>
                <a:gd name="f133" fmla="+- 0 0 f131"/>
                <a:gd name="f134" fmla="+- 0 0 f132"/>
                <a:gd name="f135" fmla="*/ f133 f2 1"/>
                <a:gd name="f136" fmla="*/ f134 f2 1"/>
                <a:gd name="f137" fmla="*/ f135 1 f10"/>
                <a:gd name="f138" fmla="*/ f136 1 f10"/>
                <a:gd name="f139" fmla="+- f137 0 f3"/>
                <a:gd name="f140" fmla="+- f138 0 f3"/>
                <a:gd name="f141" fmla="cos 1 f139"/>
                <a:gd name="f142" fmla="sin 1 f139"/>
                <a:gd name="f143" fmla="cos 1 f140"/>
                <a:gd name="f144" fmla="sin 1 f140"/>
                <a:gd name="f145" fmla="+- 0 0 f141"/>
                <a:gd name="f146" fmla="+- 0 0 f142"/>
                <a:gd name="f147" fmla="+- 0 0 f143"/>
                <a:gd name="f148" fmla="+- 0 0 f144"/>
                <a:gd name="f149" fmla="*/ f11 f145 1"/>
                <a:gd name="f150" fmla="*/ f11 f146 1"/>
                <a:gd name="f151" fmla="*/ f11 f147 1"/>
                <a:gd name="f152" fmla="*/ f11 f148 1"/>
                <a:gd name="f153" fmla="*/ f149 f57 1"/>
                <a:gd name="f154" fmla="*/ f150 f56 1"/>
                <a:gd name="f155" fmla="*/ f151 f57 1"/>
                <a:gd name="f156" fmla="*/ f152 f56 1"/>
                <a:gd name="f157" fmla="+- f69 f153 0"/>
                <a:gd name="f158" fmla="+- f68 f154 0"/>
                <a:gd name="f159" fmla="+- f69 f155 0"/>
                <a:gd name="f160" fmla="+- f68 f156 0"/>
                <a:gd name="f161" fmla="max f157 f159"/>
                <a:gd name="f162" fmla="max f158 f160"/>
                <a:gd name="f163" fmla="min f157 f159"/>
                <a:gd name="f164" fmla="min f158 f160"/>
                <a:gd name="f165" fmla="*/ f157 f43 1"/>
                <a:gd name="f166" fmla="*/ f158 f43 1"/>
                <a:gd name="f167" fmla="*/ f159 f43 1"/>
                <a:gd name="f168" fmla="*/ f160 f43 1"/>
                <a:gd name="f169" fmla="?: f85 f48 f161"/>
                <a:gd name="f170" fmla="?: f86 f49 f162"/>
                <a:gd name="f171" fmla="?: f87 f20 f163"/>
                <a:gd name="f172" fmla="?: f88 f20 f164"/>
                <a:gd name="f173" fmla="*/ f171 f43 1"/>
                <a:gd name="f174" fmla="*/ f172 f43 1"/>
                <a:gd name="f175" fmla="*/ f169 f43 1"/>
                <a:gd name="f176" fmla="*/ f170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165" y="f166"/>
                </a:cxn>
                <a:cxn ang="f41">
                  <a:pos x="f81" y="f82"/>
                </a:cxn>
                <a:cxn ang="f42">
                  <a:pos x="f167" y="f168"/>
                </a:cxn>
              </a:cxnLst>
              <a:rect l="f173" t="f174" r="f175" b="f176"/>
              <a:pathLst>
                <a:path stroke="0">
                  <a:moveTo>
                    <a:pt x="f165" y="f166"/>
                  </a:moveTo>
                  <a:arcTo wR="f76" hR="f77" stAng="f54" swAng="f78"/>
                  <a:lnTo>
                    <a:pt x="f81" y="f82"/>
                  </a:lnTo>
                  <a:close/>
                </a:path>
                <a:path fill="none">
                  <a:moveTo>
                    <a:pt x="f165" y="f166"/>
                  </a:moveTo>
                  <a:arcTo wR="f76" hR="f77" stAng="f54" swAng="f78"/>
                </a:path>
              </a:pathLst>
            </a:custGeom>
            <a:noFill/>
            <a:ln w="19046" cap="flat">
              <a:solidFill>
                <a:srgbClr val="1C1C1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-25000">
                <a:solidFill>
                  <a:srgbClr val="1C1C1C"/>
                </a:solidFill>
                <a:uFillTx/>
                <a:latin typeface="Twinkl"/>
              </a:endParaRPr>
            </a:p>
          </p:txBody>
        </p:sp>
        <p:sp>
          <p:nvSpPr>
            <p:cNvPr id="9" name="Arc 11">
              <a:extLst>
                <a:ext uri="{FF2B5EF4-FFF2-40B4-BE49-F238E27FC236}">
                  <a16:creationId xmlns:a16="http://schemas.microsoft.com/office/drawing/2014/main" id="{6CC302DE-DCCA-476F-9B51-7FAA80688557}"/>
                </a:ext>
              </a:extLst>
            </p:cNvPr>
            <p:cNvSpPr/>
            <p:nvPr/>
          </p:nvSpPr>
          <p:spPr>
            <a:xfrm rot="7906199">
              <a:off x="5013432" y="5316213"/>
              <a:ext cx="338135" cy="352428"/>
            </a:xfrm>
            <a:custGeom>
              <a:avLst>
                <a:gd name="f12" fmla="val 180"/>
                <a:gd name="f13" fmla="val 270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ss"/>
                <a:gd name="f9" fmla="val 0"/>
                <a:gd name="f10" fmla="*/ 5419351 1 1725033"/>
                <a:gd name="f11" fmla="+- 0 0 1"/>
                <a:gd name="f12" fmla="val 180"/>
                <a:gd name="f13" fmla="val 270"/>
                <a:gd name="f14" fmla="+- 0 0 -270"/>
                <a:gd name="f15" fmla="+- 0 0 -225"/>
                <a:gd name="f16" fmla="+- 0 0 -180"/>
                <a:gd name="f17" fmla="abs f6"/>
                <a:gd name="f18" fmla="abs f7"/>
                <a:gd name="f19" fmla="abs f8"/>
                <a:gd name="f20" fmla="val f9"/>
                <a:gd name="f21" fmla="+- 0 0 f12"/>
                <a:gd name="f22" fmla="+- 0 0 f13"/>
                <a:gd name="f23" fmla="*/ f14 f2 1"/>
                <a:gd name="f24" fmla="*/ f15 f2 1"/>
                <a:gd name="f25" fmla="*/ f16 f2 1"/>
                <a:gd name="f26" fmla="?: f17 f6 1"/>
                <a:gd name="f27" fmla="?: f18 f7 1"/>
                <a:gd name="f28" fmla="?: f19 f8 1"/>
                <a:gd name="f29" fmla="*/ f21 f2 1"/>
                <a:gd name="f30" fmla="*/ f22 f2 1"/>
                <a:gd name="f31" fmla="*/ f23 1 f5"/>
                <a:gd name="f32" fmla="*/ f24 1 f5"/>
                <a:gd name="f33" fmla="*/ f25 1 f5"/>
                <a:gd name="f34" fmla="*/ f26 1 21600"/>
                <a:gd name="f35" fmla="*/ f27 1 21600"/>
                <a:gd name="f36" fmla="*/ 21600 f26 1"/>
                <a:gd name="f37" fmla="*/ 21600 f27 1"/>
                <a:gd name="f38" fmla="*/ f29 1 f5"/>
                <a:gd name="f39" fmla="*/ f30 1 f5"/>
                <a:gd name="f40" fmla="+- f31 0 f3"/>
                <a:gd name="f41" fmla="+- f32 0 f3"/>
                <a:gd name="f42" fmla="+- f33 0 f3"/>
                <a:gd name="f43" fmla="min f35 f34"/>
                <a:gd name="f44" fmla="*/ f36 1 f28"/>
                <a:gd name="f45" fmla="*/ f37 1 f28"/>
                <a:gd name="f46" fmla="+- f38 0 f3"/>
                <a:gd name="f47" fmla="+- f39 0 f3"/>
                <a:gd name="f48" fmla="val f44"/>
                <a:gd name="f49" fmla="val f45"/>
                <a:gd name="f50" fmla="+- 0 0 f46"/>
                <a:gd name="f51" fmla="+- 0 0 f47"/>
                <a:gd name="f52" fmla="+- f49 0 f20"/>
                <a:gd name="f53" fmla="+- f48 0 f20"/>
                <a:gd name="f54" fmla="val f50"/>
                <a:gd name="f55" fmla="val f51"/>
                <a:gd name="f56" fmla="*/ f52 1 2"/>
                <a:gd name="f57" fmla="*/ f53 1 2"/>
                <a:gd name="f58" fmla="+- f55 0 f54"/>
                <a:gd name="f59" fmla="+- f54 f3 0"/>
                <a:gd name="f60" fmla="+- f55 f3 0"/>
                <a:gd name="f61" fmla="+- 21600000 0 f54"/>
                <a:gd name="f62" fmla="+- f3 0 f54"/>
                <a:gd name="f63" fmla="+- 27000000 0 f54"/>
                <a:gd name="f64" fmla="+- f2 0 f54"/>
                <a:gd name="f65" fmla="+- 32400000 0 f54"/>
                <a:gd name="f66" fmla="+- f4 0 f54"/>
                <a:gd name="f67" fmla="+- 37800000 0 f54"/>
                <a:gd name="f68" fmla="+- f20 f56 0"/>
                <a:gd name="f69" fmla="+- f20 f57 0"/>
                <a:gd name="f70" fmla="+- f58 21600000 0"/>
                <a:gd name="f71" fmla="*/ f59 f10 1"/>
                <a:gd name="f72" fmla="*/ f60 f10 1"/>
                <a:gd name="f73" fmla="?: f62 f62 f63"/>
                <a:gd name="f74" fmla="?: f64 f64 f65"/>
                <a:gd name="f75" fmla="?: f66 f66 f67"/>
                <a:gd name="f76" fmla="*/ f57 f43 1"/>
                <a:gd name="f77" fmla="*/ f56 f43 1"/>
                <a:gd name="f78" fmla="?: f58 f58 f70"/>
                <a:gd name="f79" fmla="*/ f71 1 f2"/>
                <a:gd name="f80" fmla="*/ f72 1 f2"/>
                <a:gd name="f81" fmla="*/ f69 f43 1"/>
                <a:gd name="f82" fmla="*/ f68 f43 1"/>
                <a:gd name="f83" fmla="+- 0 0 f79"/>
                <a:gd name="f84" fmla="+- 0 0 f80"/>
                <a:gd name="f85" fmla="+- f78 0 f61"/>
                <a:gd name="f86" fmla="+- f78 0 f73"/>
                <a:gd name="f87" fmla="+- f78 0 f74"/>
                <a:gd name="f88" fmla="+- f78 0 f75"/>
                <a:gd name="f89" fmla="+- 0 0 f83"/>
                <a:gd name="f90" fmla="+- 0 0 f84"/>
                <a:gd name="f91" fmla="*/ f89 f2 1"/>
                <a:gd name="f92" fmla="*/ f90 f2 1"/>
                <a:gd name="f93" fmla="*/ f91 1 f10"/>
                <a:gd name="f94" fmla="*/ f92 1 f10"/>
                <a:gd name="f95" fmla="+- f93 0 f3"/>
                <a:gd name="f96" fmla="+- f94 0 f3"/>
                <a:gd name="f97" fmla="sin 1 f95"/>
                <a:gd name="f98" fmla="cos 1 f95"/>
                <a:gd name="f99" fmla="sin 1 f96"/>
                <a:gd name="f100" fmla="cos 1 f96"/>
                <a:gd name="f101" fmla="+- 0 0 f97"/>
                <a:gd name="f102" fmla="+- 0 0 f98"/>
                <a:gd name="f103" fmla="+- 0 0 f99"/>
                <a:gd name="f104" fmla="+- 0 0 f100"/>
                <a:gd name="f105" fmla="+- 0 0 f101"/>
                <a:gd name="f106" fmla="+- 0 0 f102"/>
                <a:gd name="f107" fmla="+- 0 0 f103"/>
                <a:gd name="f108" fmla="+- 0 0 f104"/>
                <a:gd name="f109" fmla="*/ f105 f57 1"/>
                <a:gd name="f110" fmla="*/ f106 f56 1"/>
                <a:gd name="f111" fmla="*/ f107 f57 1"/>
                <a:gd name="f112" fmla="*/ f108 f56 1"/>
                <a:gd name="f113" fmla="+- 0 0 f110"/>
                <a:gd name="f114" fmla="+- 0 0 f109"/>
                <a:gd name="f115" fmla="+- 0 0 f112"/>
                <a:gd name="f116" fmla="+- 0 0 f111"/>
                <a:gd name="f117" fmla="+- 0 0 f113"/>
                <a:gd name="f118" fmla="+- 0 0 f114"/>
                <a:gd name="f119" fmla="+- 0 0 f115"/>
                <a:gd name="f120" fmla="+- 0 0 f116"/>
                <a:gd name="f121" fmla="at2 f117 f118"/>
                <a:gd name="f122" fmla="at2 f119 f120"/>
                <a:gd name="f123" fmla="+- f121 f3 0"/>
                <a:gd name="f124" fmla="+- f122 f3 0"/>
                <a:gd name="f125" fmla="*/ f123 f10 1"/>
                <a:gd name="f126" fmla="*/ f124 f10 1"/>
                <a:gd name="f127" fmla="*/ f125 1 f2"/>
                <a:gd name="f128" fmla="*/ f126 1 f2"/>
                <a:gd name="f129" fmla="+- 0 0 f127"/>
                <a:gd name="f130" fmla="+- 0 0 f128"/>
                <a:gd name="f131" fmla="val f129"/>
                <a:gd name="f132" fmla="val f130"/>
                <a:gd name="f133" fmla="+- 0 0 f131"/>
                <a:gd name="f134" fmla="+- 0 0 f132"/>
                <a:gd name="f135" fmla="*/ f133 f2 1"/>
                <a:gd name="f136" fmla="*/ f134 f2 1"/>
                <a:gd name="f137" fmla="*/ f135 1 f10"/>
                <a:gd name="f138" fmla="*/ f136 1 f10"/>
                <a:gd name="f139" fmla="+- f137 0 f3"/>
                <a:gd name="f140" fmla="+- f138 0 f3"/>
                <a:gd name="f141" fmla="cos 1 f139"/>
                <a:gd name="f142" fmla="sin 1 f139"/>
                <a:gd name="f143" fmla="cos 1 f140"/>
                <a:gd name="f144" fmla="sin 1 f140"/>
                <a:gd name="f145" fmla="+- 0 0 f141"/>
                <a:gd name="f146" fmla="+- 0 0 f142"/>
                <a:gd name="f147" fmla="+- 0 0 f143"/>
                <a:gd name="f148" fmla="+- 0 0 f144"/>
                <a:gd name="f149" fmla="*/ f11 f145 1"/>
                <a:gd name="f150" fmla="*/ f11 f146 1"/>
                <a:gd name="f151" fmla="*/ f11 f147 1"/>
                <a:gd name="f152" fmla="*/ f11 f148 1"/>
                <a:gd name="f153" fmla="*/ f149 f57 1"/>
                <a:gd name="f154" fmla="*/ f150 f56 1"/>
                <a:gd name="f155" fmla="*/ f151 f57 1"/>
                <a:gd name="f156" fmla="*/ f152 f56 1"/>
                <a:gd name="f157" fmla="+- f69 f153 0"/>
                <a:gd name="f158" fmla="+- f68 f154 0"/>
                <a:gd name="f159" fmla="+- f69 f155 0"/>
                <a:gd name="f160" fmla="+- f68 f156 0"/>
                <a:gd name="f161" fmla="max f157 f159"/>
                <a:gd name="f162" fmla="max f158 f160"/>
                <a:gd name="f163" fmla="min f157 f159"/>
                <a:gd name="f164" fmla="min f158 f160"/>
                <a:gd name="f165" fmla="*/ f157 f43 1"/>
                <a:gd name="f166" fmla="*/ f158 f43 1"/>
                <a:gd name="f167" fmla="*/ f159 f43 1"/>
                <a:gd name="f168" fmla="*/ f160 f43 1"/>
                <a:gd name="f169" fmla="?: f85 f48 f161"/>
                <a:gd name="f170" fmla="?: f86 f49 f162"/>
                <a:gd name="f171" fmla="?: f87 f20 f163"/>
                <a:gd name="f172" fmla="?: f88 f20 f164"/>
                <a:gd name="f173" fmla="*/ f171 f43 1"/>
                <a:gd name="f174" fmla="*/ f172 f43 1"/>
                <a:gd name="f175" fmla="*/ f169 f43 1"/>
                <a:gd name="f176" fmla="*/ f170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165" y="f166"/>
                </a:cxn>
                <a:cxn ang="f41">
                  <a:pos x="f81" y="f82"/>
                </a:cxn>
                <a:cxn ang="f42">
                  <a:pos x="f167" y="f168"/>
                </a:cxn>
              </a:cxnLst>
              <a:rect l="f173" t="f174" r="f175" b="f176"/>
              <a:pathLst>
                <a:path stroke="0">
                  <a:moveTo>
                    <a:pt x="f165" y="f166"/>
                  </a:moveTo>
                  <a:arcTo wR="f76" hR="f77" stAng="f54" swAng="f78"/>
                  <a:lnTo>
                    <a:pt x="f81" y="f82"/>
                  </a:lnTo>
                  <a:close/>
                </a:path>
                <a:path fill="none">
                  <a:moveTo>
                    <a:pt x="f165" y="f166"/>
                  </a:moveTo>
                  <a:arcTo wR="f76" hR="f77" stAng="f54" swAng="f78"/>
                </a:path>
              </a:pathLst>
            </a:custGeom>
            <a:noFill/>
            <a:ln w="19046" cap="flat">
              <a:solidFill>
                <a:srgbClr val="1C1C1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-25000">
                <a:solidFill>
                  <a:srgbClr val="1C1C1C"/>
                </a:solidFill>
                <a:uFillTx/>
                <a:latin typeface="Twinkl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A84DC1A3-B9D1-49C5-B212-FDAE8AE81BC1}"/>
                </a:ext>
              </a:extLst>
            </p:cNvPr>
            <p:cNvSpPr/>
            <p:nvPr/>
          </p:nvSpPr>
          <p:spPr>
            <a:xfrm rot="7906199">
              <a:off x="1668692" y="5618259"/>
              <a:ext cx="338135" cy="352428"/>
            </a:xfrm>
            <a:custGeom>
              <a:avLst>
                <a:gd name="f12" fmla="val 180"/>
                <a:gd name="f13" fmla="val 270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ss"/>
                <a:gd name="f9" fmla="val 0"/>
                <a:gd name="f10" fmla="*/ 5419351 1 1725033"/>
                <a:gd name="f11" fmla="+- 0 0 1"/>
                <a:gd name="f12" fmla="val 180"/>
                <a:gd name="f13" fmla="val 270"/>
                <a:gd name="f14" fmla="+- 0 0 -270"/>
                <a:gd name="f15" fmla="+- 0 0 -225"/>
                <a:gd name="f16" fmla="+- 0 0 -180"/>
                <a:gd name="f17" fmla="abs f6"/>
                <a:gd name="f18" fmla="abs f7"/>
                <a:gd name="f19" fmla="abs f8"/>
                <a:gd name="f20" fmla="val f9"/>
                <a:gd name="f21" fmla="+- 0 0 f12"/>
                <a:gd name="f22" fmla="+- 0 0 f13"/>
                <a:gd name="f23" fmla="*/ f14 f2 1"/>
                <a:gd name="f24" fmla="*/ f15 f2 1"/>
                <a:gd name="f25" fmla="*/ f16 f2 1"/>
                <a:gd name="f26" fmla="?: f17 f6 1"/>
                <a:gd name="f27" fmla="?: f18 f7 1"/>
                <a:gd name="f28" fmla="?: f19 f8 1"/>
                <a:gd name="f29" fmla="*/ f21 f2 1"/>
                <a:gd name="f30" fmla="*/ f22 f2 1"/>
                <a:gd name="f31" fmla="*/ f23 1 f5"/>
                <a:gd name="f32" fmla="*/ f24 1 f5"/>
                <a:gd name="f33" fmla="*/ f25 1 f5"/>
                <a:gd name="f34" fmla="*/ f26 1 21600"/>
                <a:gd name="f35" fmla="*/ f27 1 21600"/>
                <a:gd name="f36" fmla="*/ 21600 f26 1"/>
                <a:gd name="f37" fmla="*/ 21600 f27 1"/>
                <a:gd name="f38" fmla="*/ f29 1 f5"/>
                <a:gd name="f39" fmla="*/ f30 1 f5"/>
                <a:gd name="f40" fmla="+- f31 0 f3"/>
                <a:gd name="f41" fmla="+- f32 0 f3"/>
                <a:gd name="f42" fmla="+- f33 0 f3"/>
                <a:gd name="f43" fmla="min f35 f34"/>
                <a:gd name="f44" fmla="*/ f36 1 f28"/>
                <a:gd name="f45" fmla="*/ f37 1 f28"/>
                <a:gd name="f46" fmla="+- f38 0 f3"/>
                <a:gd name="f47" fmla="+- f39 0 f3"/>
                <a:gd name="f48" fmla="val f44"/>
                <a:gd name="f49" fmla="val f45"/>
                <a:gd name="f50" fmla="+- 0 0 f46"/>
                <a:gd name="f51" fmla="+- 0 0 f47"/>
                <a:gd name="f52" fmla="+- f49 0 f20"/>
                <a:gd name="f53" fmla="+- f48 0 f20"/>
                <a:gd name="f54" fmla="val f50"/>
                <a:gd name="f55" fmla="val f51"/>
                <a:gd name="f56" fmla="*/ f52 1 2"/>
                <a:gd name="f57" fmla="*/ f53 1 2"/>
                <a:gd name="f58" fmla="+- f55 0 f54"/>
                <a:gd name="f59" fmla="+- f54 f3 0"/>
                <a:gd name="f60" fmla="+- f55 f3 0"/>
                <a:gd name="f61" fmla="+- 21600000 0 f54"/>
                <a:gd name="f62" fmla="+- f3 0 f54"/>
                <a:gd name="f63" fmla="+- 27000000 0 f54"/>
                <a:gd name="f64" fmla="+- f2 0 f54"/>
                <a:gd name="f65" fmla="+- 32400000 0 f54"/>
                <a:gd name="f66" fmla="+- f4 0 f54"/>
                <a:gd name="f67" fmla="+- 37800000 0 f54"/>
                <a:gd name="f68" fmla="+- f20 f56 0"/>
                <a:gd name="f69" fmla="+- f20 f57 0"/>
                <a:gd name="f70" fmla="+- f58 21600000 0"/>
                <a:gd name="f71" fmla="*/ f59 f10 1"/>
                <a:gd name="f72" fmla="*/ f60 f10 1"/>
                <a:gd name="f73" fmla="?: f62 f62 f63"/>
                <a:gd name="f74" fmla="?: f64 f64 f65"/>
                <a:gd name="f75" fmla="?: f66 f66 f67"/>
                <a:gd name="f76" fmla="*/ f57 f43 1"/>
                <a:gd name="f77" fmla="*/ f56 f43 1"/>
                <a:gd name="f78" fmla="?: f58 f58 f70"/>
                <a:gd name="f79" fmla="*/ f71 1 f2"/>
                <a:gd name="f80" fmla="*/ f72 1 f2"/>
                <a:gd name="f81" fmla="*/ f69 f43 1"/>
                <a:gd name="f82" fmla="*/ f68 f43 1"/>
                <a:gd name="f83" fmla="+- 0 0 f79"/>
                <a:gd name="f84" fmla="+- 0 0 f80"/>
                <a:gd name="f85" fmla="+- f78 0 f61"/>
                <a:gd name="f86" fmla="+- f78 0 f73"/>
                <a:gd name="f87" fmla="+- f78 0 f74"/>
                <a:gd name="f88" fmla="+- f78 0 f75"/>
                <a:gd name="f89" fmla="+- 0 0 f83"/>
                <a:gd name="f90" fmla="+- 0 0 f84"/>
                <a:gd name="f91" fmla="*/ f89 f2 1"/>
                <a:gd name="f92" fmla="*/ f90 f2 1"/>
                <a:gd name="f93" fmla="*/ f91 1 f10"/>
                <a:gd name="f94" fmla="*/ f92 1 f10"/>
                <a:gd name="f95" fmla="+- f93 0 f3"/>
                <a:gd name="f96" fmla="+- f94 0 f3"/>
                <a:gd name="f97" fmla="sin 1 f95"/>
                <a:gd name="f98" fmla="cos 1 f95"/>
                <a:gd name="f99" fmla="sin 1 f96"/>
                <a:gd name="f100" fmla="cos 1 f96"/>
                <a:gd name="f101" fmla="+- 0 0 f97"/>
                <a:gd name="f102" fmla="+- 0 0 f98"/>
                <a:gd name="f103" fmla="+- 0 0 f99"/>
                <a:gd name="f104" fmla="+- 0 0 f100"/>
                <a:gd name="f105" fmla="+- 0 0 f101"/>
                <a:gd name="f106" fmla="+- 0 0 f102"/>
                <a:gd name="f107" fmla="+- 0 0 f103"/>
                <a:gd name="f108" fmla="+- 0 0 f104"/>
                <a:gd name="f109" fmla="*/ f105 f57 1"/>
                <a:gd name="f110" fmla="*/ f106 f56 1"/>
                <a:gd name="f111" fmla="*/ f107 f57 1"/>
                <a:gd name="f112" fmla="*/ f108 f56 1"/>
                <a:gd name="f113" fmla="+- 0 0 f110"/>
                <a:gd name="f114" fmla="+- 0 0 f109"/>
                <a:gd name="f115" fmla="+- 0 0 f112"/>
                <a:gd name="f116" fmla="+- 0 0 f111"/>
                <a:gd name="f117" fmla="+- 0 0 f113"/>
                <a:gd name="f118" fmla="+- 0 0 f114"/>
                <a:gd name="f119" fmla="+- 0 0 f115"/>
                <a:gd name="f120" fmla="+- 0 0 f116"/>
                <a:gd name="f121" fmla="at2 f117 f118"/>
                <a:gd name="f122" fmla="at2 f119 f120"/>
                <a:gd name="f123" fmla="+- f121 f3 0"/>
                <a:gd name="f124" fmla="+- f122 f3 0"/>
                <a:gd name="f125" fmla="*/ f123 f10 1"/>
                <a:gd name="f126" fmla="*/ f124 f10 1"/>
                <a:gd name="f127" fmla="*/ f125 1 f2"/>
                <a:gd name="f128" fmla="*/ f126 1 f2"/>
                <a:gd name="f129" fmla="+- 0 0 f127"/>
                <a:gd name="f130" fmla="+- 0 0 f128"/>
                <a:gd name="f131" fmla="val f129"/>
                <a:gd name="f132" fmla="val f130"/>
                <a:gd name="f133" fmla="+- 0 0 f131"/>
                <a:gd name="f134" fmla="+- 0 0 f132"/>
                <a:gd name="f135" fmla="*/ f133 f2 1"/>
                <a:gd name="f136" fmla="*/ f134 f2 1"/>
                <a:gd name="f137" fmla="*/ f135 1 f10"/>
                <a:gd name="f138" fmla="*/ f136 1 f10"/>
                <a:gd name="f139" fmla="+- f137 0 f3"/>
                <a:gd name="f140" fmla="+- f138 0 f3"/>
                <a:gd name="f141" fmla="cos 1 f139"/>
                <a:gd name="f142" fmla="sin 1 f139"/>
                <a:gd name="f143" fmla="cos 1 f140"/>
                <a:gd name="f144" fmla="sin 1 f140"/>
                <a:gd name="f145" fmla="+- 0 0 f141"/>
                <a:gd name="f146" fmla="+- 0 0 f142"/>
                <a:gd name="f147" fmla="+- 0 0 f143"/>
                <a:gd name="f148" fmla="+- 0 0 f144"/>
                <a:gd name="f149" fmla="*/ f11 f145 1"/>
                <a:gd name="f150" fmla="*/ f11 f146 1"/>
                <a:gd name="f151" fmla="*/ f11 f147 1"/>
                <a:gd name="f152" fmla="*/ f11 f148 1"/>
                <a:gd name="f153" fmla="*/ f149 f57 1"/>
                <a:gd name="f154" fmla="*/ f150 f56 1"/>
                <a:gd name="f155" fmla="*/ f151 f57 1"/>
                <a:gd name="f156" fmla="*/ f152 f56 1"/>
                <a:gd name="f157" fmla="+- f69 f153 0"/>
                <a:gd name="f158" fmla="+- f68 f154 0"/>
                <a:gd name="f159" fmla="+- f69 f155 0"/>
                <a:gd name="f160" fmla="+- f68 f156 0"/>
                <a:gd name="f161" fmla="max f157 f159"/>
                <a:gd name="f162" fmla="max f158 f160"/>
                <a:gd name="f163" fmla="min f157 f159"/>
                <a:gd name="f164" fmla="min f158 f160"/>
                <a:gd name="f165" fmla="*/ f157 f43 1"/>
                <a:gd name="f166" fmla="*/ f158 f43 1"/>
                <a:gd name="f167" fmla="*/ f159 f43 1"/>
                <a:gd name="f168" fmla="*/ f160 f43 1"/>
                <a:gd name="f169" fmla="?: f85 f48 f161"/>
                <a:gd name="f170" fmla="?: f86 f49 f162"/>
                <a:gd name="f171" fmla="?: f87 f20 f163"/>
                <a:gd name="f172" fmla="?: f88 f20 f164"/>
                <a:gd name="f173" fmla="*/ f171 f43 1"/>
                <a:gd name="f174" fmla="*/ f172 f43 1"/>
                <a:gd name="f175" fmla="*/ f169 f43 1"/>
                <a:gd name="f176" fmla="*/ f170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165" y="f166"/>
                </a:cxn>
                <a:cxn ang="f41">
                  <a:pos x="f81" y="f82"/>
                </a:cxn>
                <a:cxn ang="f42">
                  <a:pos x="f167" y="f168"/>
                </a:cxn>
              </a:cxnLst>
              <a:rect l="f173" t="f174" r="f175" b="f176"/>
              <a:pathLst>
                <a:path stroke="0">
                  <a:moveTo>
                    <a:pt x="f165" y="f166"/>
                  </a:moveTo>
                  <a:arcTo wR="f76" hR="f77" stAng="f54" swAng="f78"/>
                  <a:lnTo>
                    <a:pt x="f81" y="f82"/>
                  </a:lnTo>
                  <a:close/>
                </a:path>
                <a:path fill="none">
                  <a:moveTo>
                    <a:pt x="f165" y="f166"/>
                  </a:moveTo>
                  <a:arcTo wR="f76" hR="f77" stAng="f54" swAng="f78"/>
                </a:path>
              </a:pathLst>
            </a:custGeom>
            <a:noFill/>
            <a:ln w="19046" cap="flat">
              <a:solidFill>
                <a:srgbClr val="1C1C1C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-25000">
                <a:solidFill>
                  <a:srgbClr val="1C1C1C"/>
                </a:solidFill>
                <a:uFillTx/>
                <a:latin typeface="Twinkl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038949-E6F6-462A-A676-90F4EE4DD57F}"/>
              </a:ext>
            </a:extLst>
          </p:cNvPr>
          <p:cNvCxnSpPr/>
          <p:nvPr/>
        </p:nvCxnSpPr>
        <p:spPr>
          <a:xfrm>
            <a:off x="5376194" y="5103291"/>
            <a:ext cx="0" cy="1038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05B6126C-1624-4760-BDCC-F0028FC84D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8309" y="981078"/>
            <a:ext cx="3148014" cy="60928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37BC976-2332-46F5-915F-5142CD07555F}"/>
              </a:ext>
            </a:extLst>
          </p:cNvPr>
          <p:cNvSpPr txBox="1"/>
          <p:nvPr/>
        </p:nvSpPr>
        <p:spPr>
          <a:xfrm>
            <a:off x="1763713" y="549270"/>
            <a:ext cx="6913558" cy="993779"/>
          </a:xfrm>
          <a:prstGeom prst="rect">
            <a:avLst/>
          </a:prstGeom>
          <a:noFill/>
          <a:ln>
            <a:noFill/>
          </a:ln>
        </p:spPr>
        <p:txBody>
          <a:bodyPr vert="horz" wrap="square" lIns="251999" tIns="251999" rIns="251999" bIns="251999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>
                <a:solidFill>
                  <a:srgbClr val="1C1C1C"/>
                </a:solidFill>
                <a:uFillTx/>
                <a:latin typeface="Twinkl SemiBold" pitchFamily="2"/>
              </a:rPr>
              <a:t>Today, we have learnt…</a:t>
            </a:r>
            <a:endParaRPr lang="en-GB" sz="4000" b="0" i="0" u="none" strike="noStrike" kern="1200" cap="none" spc="0" baseline="0">
              <a:solidFill>
                <a:srgbClr val="1C1C1C"/>
              </a:solidFill>
              <a:uFillTx/>
              <a:latin typeface="Twinkl SemiBold" pitchFamily="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D82800A-6DD4-4EA1-AC1E-D81478280F70}"/>
              </a:ext>
            </a:extLst>
          </p:cNvPr>
          <p:cNvSpPr txBox="1"/>
          <p:nvPr/>
        </p:nvSpPr>
        <p:spPr>
          <a:xfrm>
            <a:off x="2333621" y="2757492"/>
            <a:ext cx="6913558" cy="993779"/>
          </a:xfrm>
          <a:prstGeom prst="rect">
            <a:avLst/>
          </a:prstGeom>
          <a:noFill/>
          <a:ln>
            <a:noFill/>
          </a:ln>
        </p:spPr>
        <p:txBody>
          <a:bodyPr vert="horz" wrap="square" lIns="251999" tIns="251999" rIns="251999" bIns="251999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600" b="1" i="0" u="none" strike="noStrike" kern="1200" cap="none" spc="0" baseline="0">
                <a:solidFill>
                  <a:srgbClr val="1C1C1C"/>
                </a:solidFill>
                <a:uFillTx/>
                <a:latin typeface="Twinkl"/>
              </a:rPr>
              <a:t>ou</a:t>
            </a:r>
            <a:endParaRPr lang="en-GB" sz="9600" b="0" i="0" u="none" strike="noStrike" kern="1200" cap="none" spc="0" baseline="0">
              <a:solidFill>
                <a:srgbClr val="1C1C1C"/>
              </a:solidFill>
              <a:uFillTx/>
              <a:latin typeface="Twinkl SemiBold" pitchFamily="2"/>
            </a:endParaRP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b="0" i="0" u="none" strike="noStrike" kern="1200" cap="none" spc="0" baseline="0">
                <a:solidFill>
                  <a:srgbClr val="1C1C1C"/>
                </a:solidFill>
                <a:uFillTx/>
                <a:latin typeface="Twinkl SemiBold" pitchFamily="2"/>
              </a:rPr>
              <a:t>saying /ow/</a:t>
            </a:r>
          </a:p>
        </p:txBody>
      </p:sp>
      <p:sp>
        <p:nvSpPr>
          <p:cNvPr id="5" name="Rectangle: Rounded Corners 10">
            <a:extLst>
              <a:ext uri="{FF2B5EF4-FFF2-40B4-BE49-F238E27FC236}">
                <a16:creationId xmlns:a16="http://schemas.microsoft.com/office/drawing/2014/main" id="{60CA7888-3802-4044-8C79-ED036166B7DA}"/>
              </a:ext>
            </a:extLst>
          </p:cNvPr>
          <p:cNvSpPr/>
          <p:nvPr/>
        </p:nvSpPr>
        <p:spPr>
          <a:xfrm>
            <a:off x="3167060" y="5681660"/>
            <a:ext cx="4106863" cy="436561"/>
          </a:xfrm>
          <a:custGeom>
            <a:avLst>
              <a:gd name="f0" fmla="val 216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7999" tIns="107999" rIns="107999" bIns="107999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1C1C1C"/>
                </a:solidFill>
                <a:uFillTx/>
                <a:latin typeface="Twinkl"/>
              </a:rPr>
              <a:t>The adventure continues next lesson!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265980EC-CF74-46A0-8916-33494B5C8BF7}"/>
              </a:ext>
            </a:extLst>
          </p:cNvPr>
          <p:cNvGrpSpPr/>
          <p:nvPr/>
        </p:nvGrpSpPr>
        <p:grpSpPr>
          <a:xfrm>
            <a:off x="6696233" y="227392"/>
            <a:ext cx="2447766" cy="504053"/>
            <a:chOff x="6696233" y="227392"/>
            <a:chExt cx="2447766" cy="504053"/>
          </a:xfrm>
        </p:grpSpPr>
        <p:sp>
          <p:nvSpPr>
            <p:cNvPr id="3" name="Oval 4">
              <a:extLst>
                <a:ext uri="{FF2B5EF4-FFF2-40B4-BE49-F238E27FC236}">
                  <a16:creationId xmlns:a16="http://schemas.microsoft.com/office/drawing/2014/main" id="{C6AEB2BE-69D1-4254-BDAE-96D05E81BB22}"/>
                </a:ext>
              </a:extLst>
            </p:cNvPr>
            <p:cNvSpPr/>
            <p:nvPr/>
          </p:nvSpPr>
          <p:spPr>
            <a:xfrm>
              <a:off x="6696233" y="227392"/>
              <a:ext cx="504053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6D0E3E-28AA-4EA5-A3F6-7B0247222E93}"/>
                </a:ext>
              </a:extLst>
            </p:cNvPr>
            <p:cNvSpPr/>
            <p:nvPr/>
          </p:nvSpPr>
          <p:spPr>
            <a:xfrm>
              <a:off x="6948260" y="227392"/>
              <a:ext cx="2195739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Revisit and Review</a:t>
              </a:r>
            </a:p>
          </p:txBody>
        </p:sp>
      </p:grpSp>
      <p:sp>
        <p:nvSpPr>
          <p:cNvPr id="8" name="Speech Bubble">
            <a:extLst>
              <a:ext uri="{FF2B5EF4-FFF2-40B4-BE49-F238E27FC236}">
                <a16:creationId xmlns:a16="http://schemas.microsoft.com/office/drawing/2014/main" id="{06A98BF7-CE36-4F24-8E54-FD933923440B}"/>
              </a:ext>
            </a:extLst>
          </p:cNvPr>
          <p:cNvSpPr/>
          <p:nvPr/>
        </p:nvSpPr>
        <p:spPr>
          <a:xfrm>
            <a:off x="2036149" y="1017588"/>
            <a:ext cx="4491037" cy="595312"/>
          </a:xfrm>
          <a:prstGeom prst="wedgeRoundRectCallout">
            <a:avLst>
              <a:gd name="adj1" fmla="val -43138"/>
              <a:gd name="adj2" fmla="val 9963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Let’s revisit last week’s focus words…</a:t>
            </a:r>
          </a:p>
        </p:txBody>
      </p:sp>
      <p:sp>
        <p:nvSpPr>
          <p:cNvPr id="9" name="Speech Bubble">
            <a:extLst>
              <a:ext uri="{FF2B5EF4-FFF2-40B4-BE49-F238E27FC236}">
                <a16:creationId xmlns:a16="http://schemas.microsoft.com/office/drawing/2014/main" id="{29EFBA4C-F605-49C4-92DE-EBAF13BE5FE3}"/>
              </a:ext>
            </a:extLst>
          </p:cNvPr>
          <p:cNvSpPr/>
          <p:nvPr/>
        </p:nvSpPr>
        <p:spPr>
          <a:xfrm>
            <a:off x="2709249" y="2676525"/>
            <a:ext cx="4491037" cy="595313"/>
          </a:xfrm>
          <a:prstGeom prst="wedgeRoundRectCallout">
            <a:avLst>
              <a:gd name="adj1" fmla="val -40344"/>
              <a:gd name="adj2" fmla="val -8234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I’ll say them and you write them down</a:t>
            </a:r>
            <a:r>
              <a:rPr lang="en-GB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6C12170A-0740-4958-B4FA-29E2798C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4" y="1773238"/>
            <a:ext cx="1286356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53">
            <a:extLst>
              <a:ext uri="{FF2B5EF4-FFF2-40B4-BE49-F238E27FC236}">
                <a16:creationId xmlns:a16="http://schemas.microsoft.com/office/drawing/2014/main" id="{600313B3-2167-4E97-8588-6E1075EDCBE1}"/>
              </a:ext>
            </a:extLst>
          </p:cNvPr>
          <p:cNvSpPr/>
          <p:nvPr/>
        </p:nvSpPr>
        <p:spPr>
          <a:xfrm>
            <a:off x="942975" y="2809878"/>
            <a:ext cx="1512883" cy="151288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Twinkl"/>
            </a:endParaRPr>
          </a:p>
        </p:txBody>
      </p:sp>
      <p:sp>
        <p:nvSpPr>
          <p:cNvPr id="3" name="Oval 154">
            <a:extLst>
              <a:ext uri="{FF2B5EF4-FFF2-40B4-BE49-F238E27FC236}">
                <a16:creationId xmlns:a16="http://schemas.microsoft.com/office/drawing/2014/main" id="{FAE3F5A1-6CEA-4DF4-81AA-1EAC158DAAE8}"/>
              </a:ext>
            </a:extLst>
          </p:cNvPr>
          <p:cNvSpPr/>
          <p:nvPr/>
        </p:nvSpPr>
        <p:spPr>
          <a:xfrm>
            <a:off x="2803522" y="2809878"/>
            <a:ext cx="1511302" cy="151288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Twinkl"/>
            </a:endParaRPr>
          </a:p>
        </p:txBody>
      </p:sp>
      <p:sp>
        <p:nvSpPr>
          <p:cNvPr id="4" name="Oval 155">
            <a:extLst>
              <a:ext uri="{FF2B5EF4-FFF2-40B4-BE49-F238E27FC236}">
                <a16:creationId xmlns:a16="http://schemas.microsoft.com/office/drawing/2014/main" id="{0CCF1039-FAF7-4DF4-818A-344061FB0751}"/>
              </a:ext>
            </a:extLst>
          </p:cNvPr>
          <p:cNvSpPr/>
          <p:nvPr/>
        </p:nvSpPr>
        <p:spPr>
          <a:xfrm>
            <a:off x="4637086" y="2809878"/>
            <a:ext cx="1512883" cy="151288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Twinkl"/>
            </a:endParaRPr>
          </a:p>
        </p:txBody>
      </p:sp>
      <p:sp>
        <p:nvSpPr>
          <p:cNvPr id="5" name="Oval 156">
            <a:extLst>
              <a:ext uri="{FF2B5EF4-FFF2-40B4-BE49-F238E27FC236}">
                <a16:creationId xmlns:a16="http://schemas.microsoft.com/office/drawing/2014/main" id="{827EC349-81CB-4E01-9200-303DB5F599CB}"/>
              </a:ext>
            </a:extLst>
          </p:cNvPr>
          <p:cNvSpPr/>
          <p:nvPr/>
        </p:nvSpPr>
        <p:spPr>
          <a:xfrm>
            <a:off x="2708279" y="4814892"/>
            <a:ext cx="1512883" cy="151130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Twinkl"/>
            </a:endParaRPr>
          </a:p>
        </p:txBody>
      </p:sp>
      <p:sp>
        <p:nvSpPr>
          <p:cNvPr id="6" name="Oval 157">
            <a:extLst>
              <a:ext uri="{FF2B5EF4-FFF2-40B4-BE49-F238E27FC236}">
                <a16:creationId xmlns:a16="http://schemas.microsoft.com/office/drawing/2014/main" id="{69ECCD7F-F52F-4321-88F0-60025C7334A1}"/>
              </a:ext>
            </a:extLst>
          </p:cNvPr>
          <p:cNvSpPr/>
          <p:nvPr/>
        </p:nvSpPr>
        <p:spPr>
          <a:xfrm>
            <a:off x="4541833" y="4814892"/>
            <a:ext cx="1512883" cy="151130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Twinkl"/>
            </a:endParaRPr>
          </a:p>
        </p:txBody>
      </p:sp>
      <p:sp>
        <p:nvSpPr>
          <p:cNvPr id="7" name="Oval 158">
            <a:extLst>
              <a:ext uri="{FF2B5EF4-FFF2-40B4-BE49-F238E27FC236}">
                <a16:creationId xmlns:a16="http://schemas.microsoft.com/office/drawing/2014/main" id="{EE29640F-5AE1-4ECF-8DB6-DFD97EF53A6E}"/>
              </a:ext>
            </a:extLst>
          </p:cNvPr>
          <p:cNvSpPr/>
          <p:nvPr/>
        </p:nvSpPr>
        <p:spPr>
          <a:xfrm>
            <a:off x="6532565" y="4814892"/>
            <a:ext cx="1511302" cy="151130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Twinkl"/>
            </a:endParaRPr>
          </a:p>
        </p:txBody>
      </p:sp>
      <p:sp>
        <p:nvSpPr>
          <p:cNvPr id="8" name="Oval 159">
            <a:extLst>
              <a:ext uri="{FF2B5EF4-FFF2-40B4-BE49-F238E27FC236}">
                <a16:creationId xmlns:a16="http://schemas.microsoft.com/office/drawing/2014/main" id="{91A076FB-399B-4134-8895-461C3736599F}"/>
              </a:ext>
            </a:extLst>
          </p:cNvPr>
          <p:cNvSpPr/>
          <p:nvPr/>
        </p:nvSpPr>
        <p:spPr>
          <a:xfrm>
            <a:off x="4637086" y="827083"/>
            <a:ext cx="1512883" cy="151130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FFFFFF"/>
              </a:solidFill>
              <a:uFillTx/>
              <a:latin typeface="Twinkl"/>
            </a:endParaRPr>
          </a:p>
        </p:txBody>
      </p:sp>
      <p:sp>
        <p:nvSpPr>
          <p:cNvPr id="9" name="Oval 160">
            <a:extLst>
              <a:ext uri="{FF2B5EF4-FFF2-40B4-BE49-F238E27FC236}">
                <a16:creationId xmlns:a16="http://schemas.microsoft.com/office/drawing/2014/main" id="{8A4FAF32-E630-479C-A0B2-B1F4B12E075B}"/>
              </a:ext>
            </a:extLst>
          </p:cNvPr>
          <p:cNvSpPr/>
          <p:nvPr/>
        </p:nvSpPr>
        <p:spPr>
          <a:xfrm>
            <a:off x="966785" y="827083"/>
            <a:ext cx="1512883" cy="151130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Twinkl"/>
            </a:endParaRPr>
          </a:p>
        </p:txBody>
      </p:sp>
      <p:sp>
        <p:nvSpPr>
          <p:cNvPr id="10" name="Oval 161">
            <a:extLst>
              <a:ext uri="{FF2B5EF4-FFF2-40B4-BE49-F238E27FC236}">
                <a16:creationId xmlns:a16="http://schemas.microsoft.com/office/drawing/2014/main" id="{A9104F95-70DB-4E7E-8BD7-15664DD5814E}"/>
              </a:ext>
            </a:extLst>
          </p:cNvPr>
          <p:cNvSpPr/>
          <p:nvPr/>
        </p:nvSpPr>
        <p:spPr>
          <a:xfrm>
            <a:off x="914400" y="4811709"/>
            <a:ext cx="1511302" cy="151288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Twinkl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F589929D-FBC9-4779-8C41-907A6D9E1049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6804022" y="917572"/>
            <a:ext cx="1104896" cy="34337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TUBE">
            <a:extLst>
              <a:ext uri="{FF2B5EF4-FFF2-40B4-BE49-F238E27FC236}">
                <a16:creationId xmlns:a16="http://schemas.microsoft.com/office/drawing/2014/main" id="{7C9E61F2-1F46-4093-8BC1-DEE1DE2599AE}"/>
              </a:ext>
            </a:extLst>
          </p:cNvPr>
          <p:cNvGrpSpPr/>
          <p:nvPr/>
        </p:nvGrpSpPr>
        <p:grpSpPr>
          <a:xfrm>
            <a:off x="5114925" y="2551111"/>
            <a:ext cx="557217" cy="558798"/>
            <a:chOff x="5114925" y="2551111"/>
            <a:chExt cx="557217" cy="558798"/>
          </a:xfrm>
        </p:grpSpPr>
        <p:sp>
          <p:nvSpPr>
            <p:cNvPr id="13" name="Oval 164">
              <a:extLst>
                <a:ext uri="{FF2B5EF4-FFF2-40B4-BE49-F238E27FC236}">
                  <a16:creationId xmlns:a16="http://schemas.microsoft.com/office/drawing/2014/main" id="{A63143F5-CE4F-4B97-951C-E375D79C8684}"/>
                </a:ext>
              </a:extLst>
            </p:cNvPr>
            <p:cNvSpPr/>
            <p:nvPr/>
          </p:nvSpPr>
          <p:spPr>
            <a:xfrm>
              <a:off x="5114925" y="2551111"/>
              <a:ext cx="557217" cy="5587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38103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14" name="Isosceles Triangle 165">
              <a:extLst>
                <a:ext uri="{FF2B5EF4-FFF2-40B4-BE49-F238E27FC236}">
                  <a16:creationId xmlns:a16="http://schemas.microsoft.com/office/drawing/2014/main" id="{CF8EF64F-7257-40F9-87C2-4C8AE93E8D70}"/>
                </a:ext>
              </a:extLst>
            </p:cNvPr>
            <p:cNvSpPr/>
            <p:nvPr/>
          </p:nvSpPr>
          <p:spPr>
            <a:xfrm rot="5400013">
              <a:off x="5274469" y="2683673"/>
              <a:ext cx="342900" cy="293686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9B000"/>
            </a:solidFill>
            <a:ln w="12701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</p:grpSp>
      <p:grpSp>
        <p:nvGrpSpPr>
          <p:cNvPr id="15" name="THEME">
            <a:extLst>
              <a:ext uri="{FF2B5EF4-FFF2-40B4-BE49-F238E27FC236}">
                <a16:creationId xmlns:a16="http://schemas.microsoft.com/office/drawing/2014/main" id="{2C9F323D-145C-410C-8B15-9FAC9571484E}"/>
              </a:ext>
            </a:extLst>
          </p:cNvPr>
          <p:cNvGrpSpPr/>
          <p:nvPr/>
        </p:nvGrpSpPr>
        <p:grpSpPr>
          <a:xfrm>
            <a:off x="3186117" y="4568827"/>
            <a:ext cx="557207" cy="558798"/>
            <a:chOff x="3186117" y="4568827"/>
            <a:chExt cx="557207" cy="558798"/>
          </a:xfrm>
        </p:grpSpPr>
        <p:sp>
          <p:nvSpPr>
            <p:cNvPr id="16" name="Oval 167">
              <a:extLst>
                <a:ext uri="{FF2B5EF4-FFF2-40B4-BE49-F238E27FC236}">
                  <a16:creationId xmlns:a16="http://schemas.microsoft.com/office/drawing/2014/main" id="{75797256-C7FB-42BF-8F4B-1A8646C122F2}"/>
                </a:ext>
              </a:extLst>
            </p:cNvPr>
            <p:cNvSpPr/>
            <p:nvPr/>
          </p:nvSpPr>
          <p:spPr>
            <a:xfrm>
              <a:off x="3186117" y="4568827"/>
              <a:ext cx="557207" cy="5587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38103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17" name="Isosceles Triangle 168">
              <a:extLst>
                <a:ext uri="{FF2B5EF4-FFF2-40B4-BE49-F238E27FC236}">
                  <a16:creationId xmlns:a16="http://schemas.microsoft.com/office/drawing/2014/main" id="{EEE53798-ED2B-47A3-B9E4-1D84F0A1D6DF}"/>
                </a:ext>
              </a:extLst>
            </p:cNvPr>
            <p:cNvSpPr/>
            <p:nvPr/>
          </p:nvSpPr>
          <p:spPr>
            <a:xfrm rot="5400013">
              <a:off x="3345652" y="4701378"/>
              <a:ext cx="342900" cy="293686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9B000"/>
            </a:solidFill>
            <a:ln w="12701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</p:grpSp>
      <p:grpSp>
        <p:nvGrpSpPr>
          <p:cNvPr id="21" name="FUME">
            <a:extLst>
              <a:ext uri="{FF2B5EF4-FFF2-40B4-BE49-F238E27FC236}">
                <a16:creationId xmlns:a16="http://schemas.microsoft.com/office/drawing/2014/main" id="{BFCEA2E3-25BB-4C44-8A83-797B100FF109}"/>
              </a:ext>
            </a:extLst>
          </p:cNvPr>
          <p:cNvGrpSpPr/>
          <p:nvPr/>
        </p:nvGrpSpPr>
        <p:grpSpPr>
          <a:xfrm>
            <a:off x="3279779" y="2565404"/>
            <a:ext cx="558798" cy="558798"/>
            <a:chOff x="3279779" y="2565404"/>
            <a:chExt cx="558798" cy="558798"/>
          </a:xfrm>
        </p:grpSpPr>
        <p:sp>
          <p:nvSpPr>
            <p:cNvPr id="22" name="Oval 173">
              <a:extLst>
                <a:ext uri="{FF2B5EF4-FFF2-40B4-BE49-F238E27FC236}">
                  <a16:creationId xmlns:a16="http://schemas.microsoft.com/office/drawing/2014/main" id="{6994412A-A187-427E-BEF9-35FBCB1CEF73}"/>
                </a:ext>
              </a:extLst>
            </p:cNvPr>
            <p:cNvSpPr/>
            <p:nvPr/>
          </p:nvSpPr>
          <p:spPr>
            <a:xfrm>
              <a:off x="3279779" y="2565404"/>
              <a:ext cx="558798" cy="5587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38103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23" name="Isosceles Triangle 174">
              <a:extLst>
                <a:ext uri="{FF2B5EF4-FFF2-40B4-BE49-F238E27FC236}">
                  <a16:creationId xmlns:a16="http://schemas.microsoft.com/office/drawing/2014/main" id="{E94D01E8-A7C8-4075-A420-674602FC79A0}"/>
                </a:ext>
              </a:extLst>
            </p:cNvPr>
            <p:cNvSpPr/>
            <p:nvPr/>
          </p:nvSpPr>
          <p:spPr>
            <a:xfrm rot="5400013">
              <a:off x="3440109" y="2697159"/>
              <a:ext cx="342900" cy="295278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9B000"/>
            </a:solidFill>
            <a:ln w="12701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</p:grpSp>
      <p:grpSp>
        <p:nvGrpSpPr>
          <p:cNvPr id="24" name="EVEN">
            <a:extLst>
              <a:ext uri="{FF2B5EF4-FFF2-40B4-BE49-F238E27FC236}">
                <a16:creationId xmlns:a16="http://schemas.microsoft.com/office/drawing/2014/main" id="{DCF25021-1106-4833-AB73-F6CD4AA2F7A4}"/>
              </a:ext>
            </a:extLst>
          </p:cNvPr>
          <p:cNvGrpSpPr/>
          <p:nvPr/>
        </p:nvGrpSpPr>
        <p:grpSpPr>
          <a:xfrm>
            <a:off x="5019671" y="4568827"/>
            <a:ext cx="558798" cy="558798"/>
            <a:chOff x="5019671" y="4568827"/>
            <a:chExt cx="558798" cy="558798"/>
          </a:xfrm>
        </p:grpSpPr>
        <p:sp>
          <p:nvSpPr>
            <p:cNvPr id="25" name="Oval 176">
              <a:extLst>
                <a:ext uri="{FF2B5EF4-FFF2-40B4-BE49-F238E27FC236}">
                  <a16:creationId xmlns:a16="http://schemas.microsoft.com/office/drawing/2014/main" id="{2C7A8B07-5E37-4575-83D9-07EF0D12A34F}"/>
                </a:ext>
              </a:extLst>
            </p:cNvPr>
            <p:cNvSpPr/>
            <p:nvPr/>
          </p:nvSpPr>
          <p:spPr>
            <a:xfrm>
              <a:off x="5019671" y="4568827"/>
              <a:ext cx="558798" cy="5587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38103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26" name="Isosceles Triangle 177">
              <a:extLst>
                <a:ext uri="{FF2B5EF4-FFF2-40B4-BE49-F238E27FC236}">
                  <a16:creationId xmlns:a16="http://schemas.microsoft.com/office/drawing/2014/main" id="{1A22DD25-1305-40D6-9448-B31B53EA77EA}"/>
                </a:ext>
              </a:extLst>
            </p:cNvPr>
            <p:cNvSpPr/>
            <p:nvPr/>
          </p:nvSpPr>
          <p:spPr>
            <a:xfrm rot="5400013">
              <a:off x="5180011" y="4700582"/>
              <a:ext cx="342900" cy="295278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9B000"/>
            </a:solidFill>
            <a:ln w="12701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</p:grpSp>
      <p:sp>
        <p:nvSpPr>
          <p:cNvPr id="27" name="game">
            <a:extLst>
              <a:ext uri="{FF2B5EF4-FFF2-40B4-BE49-F238E27FC236}">
                <a16:creationId xmlns:a16="http://schemas.microsoft.com/office/drawing/2014/main" id="{02B2691B-D0DE-45E4-8A8D-D44E484EEC45}"/>
              </a:ext>
            </a:extLst>
          </p:cNvPr>
          <p:cNvSpPr/>
          <p:nvPr/>
        </p:nvSpPr>
        <p:spPr>
          <a:xfrm>
            <a:off x="2854327" y="827083"/>
            <a:ext cx="1512883" cy="151130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FFFFFF"/>
              </a:solidFill>
              <a:uFillTx/>
              <a:latin typeface="Twinkl"/>
            </a:endParaRPr>
          </a:p>
        </p:txBody>
      </p:sp>
      <p:grpSp>
        <p:nvGrpSpPr>
          <p:cNvPr id="28" name="COULD">
            <a:extLst>
              <a:ext uri="{FF2B5EF4-FFF2-40B4-BE49-F238E27FC236}">
                <a16:creationId xmlns:a16="http://schemas.microsoft.com/office/drawing/2014/main" id="{9F686649-84FD-4250-966A-1091CE4F6C1B}"/>
              </a:ext>
            </a:extLst>
          </p:cNvPr>
          <p:cNvGrpSpPr/>
          <p:nvPr/>
        </p:nvGrpSpPr>
        <p:grpSpPr>
          <a:xfrm>
            <a:off x="3279779" y="581028"/>
            <a:ext cx="558798" cy="558798"/>
            <a:chOff x="3279779" y="581028"/>
            <a:chExt cx="558798" cy="558798"/>
          </a:xfrm>
        </p:grpSpPr>
        <p:sp>
          <p:nvSpPr>
            <p:cNvPr id="29" name="Oval 180">
              <a:extLst>
                <a:ext uri="{FF2B5EF4-FFF2-40B4-BE49-F238E27FC236}">
                  <a16:creationId xmlns:a16="http://schemas.microsoft.com/office/drawing/2014/main" id="{F4E4FFDA-6F80-4399-8C86-A6CEF9E8F805}"/>
                </a:ext>
              </a:extLst>
            </p:cNvPr>
            <p:cNvSpPr/>
            <p:nvPr/>
          </p:nvSpPr>
          <p:spPr>
            <a:xfrm>
              <a:off x="3279779" y="581028"/>
              <a:ext cx="558798" cy="5587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38103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30" name="Isosceles Triangle 181">
              <a:extLst>
                <a:ext uri="{FF2B5EF4-FFF2-40B4-BE49-F238E27FC236}">
                  <a16:creationId xmlns:a16="http://schemas.microsoft.com/office/drawing/2014/main" id="{81C1F76B-9DDD-4DD8-B957-F11B6FEC3F3A}"/>
                </a:ext>
              </a:extLst>
            </p:cNvPr>
            <p:cNvSpPr/>
            <p:nvPr/>
          </p:nvSpPr>
          <p:spPr>
            <a:xfrm rot="5400013">
              <a:off x="3440109" y="712783"/>
              <a:ext cx="342900" cy="295278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9B000"/>
            </a:solidFill>
            <a:ln w="12701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</p:grpSp>
      <p:grpSp>
        <p:nvGrpSpPr>
          <p:cNvPr id="33" name="USE">
            <a:extLst>
              <a:ext uri="{FF2B5EF4-FFF2-40B4-BE49-F238E27FC236}">
                <a16:creationId xmlns:a16="http://schemas.microsoft.com/office/drawing/2014/main" id="{31E3BABA-F4F1-40EA-ABEE-D0A1F1A4DAF9}"/>
              </a:ext>
            </a:extLst>
          </p:cNvPr>
          <p:cNvGrpSpPr/>
          <p:nvPr/>
        </p:nvGrpSpPr>
        <p:grpSpPr>
          <a:xfrm>
            <a:off x="5114925" y="581028"/>
            <a:ext cx="557217" cy="558798"/>
            <a:chOff x="5114925" y="581028"/>
            <a:chExt cx="557217" cy="558798"/>
          </a:xfrm>
        </p:grpSpPr>
        <p:sp>
          <p:nvSpPr>
            <p:cNvPr id="34" name="Oval 185">
              <a:extLst>
                <a:ext uri="{FF2B5EF4-FFF2-40B4-BE49-F238E27FC236}">
                  <a16:creationId xmlns:a16="http://schemas.microsoft.com/office/drawing/2014/main" id="{4AA74246-DB95-4140-96DA-33EFD55BF23A}"/>
                </a:ext>
              </a:extLst>
            </p:cNvPr>
            <p:cNvSpPr/>
            <p:nvPr/>
          </p:nvSpPr>
          <p:spPr>
            <a:xfrm>
              <a:off x="5114925" y="581028"/>
              <a:ext cx="557217" cy="5587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38103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35" name="Isosceles Triangle 186">
              <a:extLst>
                <a:ext uri="{FF2B5EF4-FFF2-40B4-BE49-F238E27FC236}">
                  <a16:creationId xmlns:a16="http://schemas.microsoft.com/office/drawing/2014/main" id="{525AB7A2-6831-4D8D-8809-79CB5864AC50}"/>
                </a:ext>
              </a:extLst>
            </p:cNvPr>
            <p:cNvSpPr/>
            <p:nvPr/>
          </p:nvSpPr>
          <p:spPr>
            <a:xfrm rot="5400013">
              <a:off x="5274469" y="713579"/>
              <a:ext cx="342900" cy="293686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9B000"/>
            </a:solidFill>
            <a:ln w="12701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</p:grpSp>
      <p:grpSp>
        <p:nvGrpSpPr>
          <p:cNvPr id="37" name="CUBE">
            <a:extLst>
              <a:ext uri="{FF2B5EF4-FFF2-40B4-BE49-F238E27FC236}">
                <a16:creationId xmlns:a16="http://schemas.microsoft.com/office/drawing/2014/main" id="{F5878DF4-B5D0-435C-BBBF-B092141730DE}"/>
              </a:ext>
            </a:extLst>
          </p:cNvPr>
          <p:cNvGrpSpPr/>
          <p:nvPr/>
        </p:nvGrpSpPr>
        <p:grpSpPr>
          <a:xfrm>
            <a:off x="1401766" y="2534149"/>
            <a:ext cx="557207" cy="558798"/>
            <a:chOff x="1401766" y="2534149"/>
            <a:chExt cx="557207" cy="558798"/>
          </a:xfrm>
        </p:grpSpPr>
        <p:sp>
          <p:nvSpPr>
            <p:cNvPr id="38" name="Oval 189">
              <a:extLst>
                <a:ext uri="{FF2B5EF4-FFF2-40B4-BE49-F238E27FC236}">
                  <a16:creationId xmlns:a16="http://schemas.microsoft.com/office/drawing/2014/main" id="{4DCB3635-39C2-473B-BC7E-87A420634093}"/>
                </a:ext>
              </a:extLst>
            </p:cNvPr>
            <p:cNvSpPr/>
            <p:nvPr/>
          </p:nvSpPr>
          <p:spPr>
            <a:xfrm>
              <a:off x="1401766" y="2534149"/>
              <a:ext cx="557207" cy="5587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38103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39" name="Isosceles Triangle 190">
              <a:extLst>
                <a:ext uri="{FF2B5EF4-FFF2-40B4-BE49-F238E27FC236}">
                  <a16:creationId xmlns:a16="http://schemas.microsoft.com/office/drawing/2014/main" id="{24DC7D06-84BC-4540-B247-F0287D5CCDF9}"/>
                </a:ext>
              </a:extLst>
            </p:cNvPr>
            <p:cNvSpPr/>
            <p:nvPr/>
          </p:nvSpPr>
          <p:spPr>
            <a:xfrm rot="5400013">
              <a:off x="1561310" y="2666710"/>
              <a:ext cx="342900" cy="293686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9B000"/>
            </a:solidFill>
            <a:ln w="12701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</p:grpSp>
      <p:grpSp>
        <p:nvGrpSpPr>
          <p:cNvPr id="45" name="COMPLETE">
            <a:extLst>
              <a:ext uri="{FF2B5EF4-FFF2-40B4-BE49-F238E27FC236}">
                <a16:creationId xmlns:a16="http://schemas.microsoft.com/office/drawing/2014/main" id="{BED50D03-6804-48C1-B822-EF26BC9B2BD7}"/>
              </a:ext>
            </a:extLst>
          </p:cNvPr>
          <p:cNvGrpSpPr/>
          <p:nvPr/>
        </p:nvGrpSpPr>
        <p:grpSpPr>
          <a:xfrm>
            <a:off x="7008811" y="4568827"/>
            <a:ext cx="558798" cy="558798"/>
            <a:chOff x="7008811" y="4568827"/>
            <a:chExt cx="558798" cy="558798"/>
          </a:xfrm>
        </p:grpSpPr>
        <p:sp>
          <p:nvSpPr>
            <p:cNvPr id="46" name="Oval 197">
              <a:extLst>
                <a:ext uri="{FF2B5EF4-FFF2-40B4-BE49-F238E27FC236}">
                  <a16:creationId xmlns:a16="http://schemas.microsoft.com/office/drawing/2014/main" id="{9242F55B-FF24-4EC9-B083-42EA1B3CE772}"/>
                </a:ext>
              </a:extLst>
            </p:cNvPr>
            <p:cNvSpPr/>
            <p:nvPr/>
          </p:nvSpPr>
          <p:spPr>
            <a:xfrm>
              <a:off x="7008811" y="4568827"/>
              <a:ext cx="558798" cy="5587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38103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7" name="Isosceles Triangle 198">
              <a:extLst>
                <a:ext uri="{FF2B5EF4-FFF2-40B4-BE49-F238E27FC236}">
                  <a16:creationId xmlns:a16="http://schemas.microsoft.com/office/drawing/2014/main" id="{5E6A66B7-14D2-4DFC-98B2-563BD8FF1002}"/>
                </a:ext>
              </a:extLst>
            </p:cNvPr>
            <p:cNvSpPr/>
            <p:nvPr/>
          </p:nvSpPr>
          <p:spPr>
            <a:xfrm rot="5400013">
              <a:off x="7169152" y="4700582"/>
              <a:ext cx="342900" cy="295278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9B000"/>
            </a:solidFill>
            <a:ln w="12701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</p:grpSp>
      <p:grpSp>
        <p:nvGrpSpPr>
          <p:cNvPr id="48" name="WHAT">
            <a:extLst>
              <a:ext uri="{FF2B5EF4-FFF2-40B4-BE49-F238E27FC236}">
                <a16:creationId xmlns:a16="http://schemas.microsoft.com/office/drawing/2014/main" id="{A9C4DBE2-9718-4925-A207-E3DBC9755794}"/>
              </a:ext>
            </a:extLst>
          </p:cNvPr>
          <p:cNvGrpSpPr/>
          <p:nvPr/>
        </p:nvGrpSpPr>
        <p:grpSpPr>
          <a:xfrm>
            <a:off x="1420813" y="581028"/>
            <a:ext cx="557207" cy="558798"/>
            <a:chOff x="1420813" y="581028"/>
            <a:chExt cx="557207" cy="558798"/>
          </a:xfrm>
        </p:grpSpPr>
        <p:sp>
          <p:nvSpPr>
            <p:cNvPr id="49" name="Oval 200">
              <a:extLst>
                <a:ext uri="{FF2B5EF4-FFF2-40B4-BE49-F238E27FC236}">
                  <a16:creationId xmlns:a16="http://schemas.microsoft.com/office/drawing/2014/main" id="{9E608F2E-32E4-4F9B-82AB-080F76837B2C}"/>
                </a:ext>
              </a:extLst>
            </p:cNvPr>
            <p:cNvSpPr/>
            <p:nvPr/>
          </p:nvSpPr>
          <p:spPr>
            <a:xfrm>
              <a:off x="1420813" y="581028"/>
              <a:ext cx="557207" cy="5587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38103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50" name="Isosceles Triangle 201">
              <a:extLst>
                <a:ext uri="{FF2B5EF4-FFF2-40B4-BE49-F238E27FC236}">
                  <a16:creationId xmlns:a16="http://schemas.microsoft.com/office/drawing/2014/main" id="{FDF0B822-4E2E-4300-B8A4-DD75DB5D25B5}"/>
                </a:ext>
              </a:extLst>
            </p:cNvPr>
            <p:cNvSpPr/>
            <p:nvPr/>
          </p:nvSpPr>
          <p:spPr>
            <a:xfrm rot="5400013">
              <a:off x="1580357" y="713579"/>
              <a:ext cx="342900" cy="293686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9B000"/>
            </a:solidFill>
            <a:ln w="12701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</p:grpSp>
      <p:grpSp>
        <p:nvGrpSpPr>
          <p:cNvPr id="51" name="Group 202">
            <a:extLst>
              <a:ext uri="{FF2B5EF4-FFF2-40B4-BE49-F238E27FC236}">
                <a16:creationId xmlns:a16="http://schemas.microsoft.com/office/drawing/2014/main" id="{76A5495B-5315-422D-A5A2-34C608F6E3C8}"/>
              </a:ext>
            </a:extLst>
          </p:cNvPr>
          <p:cNvGrpSpPr/>
          <p:nvPr/>
        </p:nvGrpSpPr>
        <p:grpSpPr>
          <a:xfrm>
            <a:off x="6696233" y="227392"/>
            <a:ext cx="2447766" cy="504053"/>
            <a:chOff x="6696233" y="227392"/>
            <a:chExt cx="2447766" cy="504053"/>
          </a:xfrm>
        </p:grpSpPr>
        <p:sp>
          <p:nvSpPr>
            <p:cNvPr id="52" name="Oval 203">
              <a:extLst>
                <a:ext uri="{FF2B5EF4-FFF2-40B4-BE49-F238E27FC236}">
                  <a16:creationId xmlns:a16="http://schemas.microsoft.com/office/drawing/2014/main" id="{20671CE7-1DF1-42CA-9687-331883F70596}"/>
                </a:ext>
              </a:extLst>
            </p:cNvPr>
            <p:cNvSpPr/>
            <p:nvPr/>
          </p:nvSpPr>
          <p:spPr>
            <a:xfrm>
              <a:off x="6696233" y="227392"/>
              <a:ext cx="504053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53" name="Rectangle 204">
              <a:extLst>
                <a:ext uri="{FF2B5EF4-FFF2-40B4-BE49-F238E27FC236}">
                  <a16:creationId xmlns:a16="http://schemas.microsoft.com/office/drawing/2014/main" id="{D74982B1-510D-4119-89C7-819951EAB8D4}"/>
                </a:ext>
              </a:extLst>
            </p:cNvPr>
            <p:cNvSpPr/>
            <p:nvPr/>
          </p:nvSpPr>
          <p:spPr>
            <a:xfrm>
              <a:off x="6948260" y="227392"/>
              <a:ext cx="2195739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Revisit and Review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4D035070-D1F4-43FD-BE18-A0CA38379C4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37"/>
          <a:stretch/>
        </p:blipFill>
        <p:spPr>
          <a:xfrm>
            <a:off x="4898899" y="1216417"/>
            <a:ext cx="1155818" cy="1088628"/>
          </a:xfrm>
          <a:prstGeom prst="ellipse">
            <a:avLst/>
          </a:prstGeom>
        </p:spPr>
      </p:pic>
      <p:pic>
        <p:nvPicPr>
          <p:cNvPr id="58" name="Picture 1">
            <a:extLst>
              <a:ext uri="{FF2B5EF4-FFF2-40B4-BE49-F238E27FC236}">
                <a16:creationId xmlns:a16="http://schemas.microsoft.com/office/drawing/2014/main" id="{8A41C52F-DB9A-4335-8D42-4CD38BFD7059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84" y="3229467"/>
            <a:ext cx="988885" cy="84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674D238-5171-475A-89AE-D3D0685A8BD0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02" t="-14085" r="42202" b="-10157"/>
          <a:stretch/>
        </p:blipFill>
        <p:spPr>
          <a:xfrm rot="18049975">
            <a:off x="2881123" y="2897294"/>
            <a:ext cx="1360924" cy="1523632"/>
          </a:xfrm>
          <a:prstGeom prst="ellipse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835CEEC-EED4-4B60-8500-A175EB23E15F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25" y="3217852"/>
            <a:ext cx="1162247" cy="83416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698C41E-2BF1-45D2-A342-06535F943AF8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399" y="5214438"/>
            <a:ext cx="1104896" cy="97990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7FF73A1-A631-406A-A26C-7418ADE0555F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385" t="-27851" r="-83089" b="6777"/>
          <a:stretch/>
        </p:blipFill>
        <p:spPr>
          <a:xfrm>
            <a:off x="4571511" y="4878567"/>
            <a:ext cx="1437341" cy="1431881"/>
          </a:xfrm>
          <a:prstGeom prst="ellipse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07956DF-B49C-4376-AD87-B3DB8379AC72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61" t="-1" r="-14326" b="-4359"/>
          <a:stretch/>
        </p:blipFill>
        <p:spPr>
          <a:xfrm>
            <a:off x="1069041" y="1234360"/>
            <a:ext cx="1317812" cy="1093293"/>
          </a:xfrm>
          <a:prstGeom prst="ellipse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E3D802A-5609-4E0B-AAE0-739B923872EF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16" y="1324133"/>
            <a:ext cx="1349303" cy="87319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87C47AD-470A-4632-8DD6-9260ECABDC0E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01" y="5130496"/>
            <a:ext cx="705629" cy="1147785"/>
          </a:xfrm>
          <a:prstGeom prst="rect">
            <a:avLst/>
          </a:prstGeom>
        </p:spPr>
      </p:pic>
      <p:grpSp>
        <p:nvGrpSpPr>
          <p:cNvPr id="18" name="THESE">
            <a:extLst>
              <a:ext uri="{FF2B5EF4-FFF2-40B4-BE49-F238E27FC236}">
                <a16:creationId xmlns:a16="http://schemas.microsoft.com/office/drawing/2014/main" id="{9C215933-BA08-49DD-93C7-981EC3158982}"/>
              </a:ext>
            </a:extLst>
          </p:cNvPr>
          <p:cNvGrpSpPr/>
          <p:nvPr/>
        </p:nvGrpSpPr>
        <p:grpSpPr>
          <a:xfrm>
            <a:off x="1390646" y="4567235"/>
            <a:ext cx="558798" cy="557207"/>
            <a:chOff x="1390646" y="4567235"/>
            <a:chExt cx="558798" cy="557207"/>
          </a:xfrm>
        </p:grpSpPr>
        <p:sp>
          <p:nvSpPr>
            <p:cNvPr id="19" name="Oval 170">
              <a:extLst>
                <a:ext uri="{FF2B5EF4-FFF2-40B4-BE49-F238E27FC236}">
                  <a16:creationId xmlns:a16="http://schemas.microsoft.com/office/drawing/2014/main" id="{F6284382-5A18-410C-B22E-D5113C408D88}"/>
                </a:ext>
              </a:extLst>
            </p:cNvPr>
            <p:cNvSpPr/>
            <p:nvPr/>
          </p:nvSpPr>
          <p:spPr>
            <a:xfrm>
              <a:off x="1390646" y="4567235"/>
              <a:ext cx="558798" cy="55720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w="38103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20" name="Isosceles Triangle 171">
              <a:extLst>
                <a:ext uri="{FF2B5EF4-FFF2-40B4-BE49-F238E27FC236}">
                  <a16:creationId xmlns:a16="http://schemas.microsoft.com/office/drawing/2014/main" id="{26A7A027-D114-48C7-A3C3-CFABAEDA981F}"/>
                </a:ext>
              </a:extLst>
            </p:cNvPr>
            <p:cNvSpPr/>
            <p:nvPr/>
          </p:nvSpPr>
          <p:spPr>
            <a:xfrm rot="5400013">
              <a:off x="1551782" y="4698205"/>
              <a:ext cx="341308" cy="295278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9B000"/>
            </a:solidFill>
            <a:ln w="12701" cap="flat">
              <a:solidFill>
                <a:srgbClr val="F9B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27AC6565-9E3F-4207-AE09-BED816C8EC2F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551" y="5263888"/>
            <a:ext cx="1138735" cy="793610"/>
          </a:xfrm>
          <a:prstGeom prst="rect">
            <a:avLst/>
          </a:prstGeom>
        </p:spPr>
      </p:pic>
      <p:pic>
        <p:nvPicPr>
          <p:cNvPr id="78" name="use">
            <a:hlinkClick r:id="" action="ppaction://media"/>
            <a:extLst>
              <a:ext uri="{FF2B5EF4-FFF2-40B4-BE49-F238E27FC236}">
                <a16:creationId xmlns:a16="http://schemas.microsoft.com/office/drawing/2014/main" id="{3261A414-2E19-4DEB-BADC-6DB5BD5EB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854601" y="3452625"/>
            <a:ext cx="609600" cy="609600"/>
          </a:xfrm>
          <a:prstGeom prst="rect">
            <a:avLst/>
          </a:prstGeom>
        </p:spPr>
      </p:pic>
      <p:pic>
        <p:nvPicPr>
          <p:cNvPr id="79" name="what">
            <a:hlinkClick r:id="" action="ppaction://media"/>
            <a:extLst>
              <a:ext uri="{FF2B5EF4-FFF2-40B4-BE49-F238E27FC236}">
                <a16:creationId xmlns:a16="http://schemas.microsoft.com/office/drawing/2014/main" id="{6DE02065-50E1-4BD2-8E69-DE05B8AD6E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852133" y="1338466"/>
            <a:ext cx="609600" cy="609600"/>
          </a:xfrm>
          <a:prstGeom prst="rect">
            <a:avLst/>
          </a:prstGeom>
        </p:spPr>
      </p:pic>
      <p:pic>
        <p:nvPicPr>
          <p:cNvPr id="80" name="complete">
            <a:hlinkClick r:id="" action="ppaction://media"/>
            <a:extLst>
              <a:ext uri="{FF2B5EF4-FFF2-40B4-BE49-F238E27FC236}">
                <a16:creationId xmlns:a16="http://schemas.microsoft.com/office/drawing/2014/main" id="{7ABF2E34-70C2-446B-8F6E-651845327B5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509258" y="5550127"/>
            <a:ext cx="609601" cy="609600"/>
          </a:xfrm>
          <a:prstGeom prst="rect">
            <a:avLst/>
          </a:prstGeom>
        </p:spPr>
      </p:pic>
      <p:pic>
        <p:nvPicPr>
          <p:cNvPr id="81" name="could">
            <a:hlinkClick r:id="" action="ppaction://media"/>
            <a:extLst>
              <a:ext uri="{FF2B5EF4-FFF2-40B4-BE49-F238E27FC236}">
                <a16:creationId xmlns:a16="http://schemas.microsoft.com/office/drawing/2014/main" id="{9EED9B55-A718-4063-B7F4-657B97C0F1A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859845" y="2290630"/>
            <a:ext cx="609601" cy="609600"/>
          </a:xfrm>
          <a:prstGeom prst="rect">
            <a:avLst/>
          </a:prstGeom>
        </p:spPr>
      </p:pic>
      <p:pic>
        <p:nvPicPr>
          <p:cNvPr id="82" name="cube">
            <a:hlinkClick r:id="" action="ppaction://media"/>
            <a:extLst>
              <a:ext uri="{FF2B5EF4-FFF2-40B4-BE49-F238E27FC236}">
                <a16:creationId xmlns:a16="http://schemas.microsoft.com/office/drawing/2014/main" id="{63EF636F-B336-4981-B580-D96086DEE3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762879" y="4671350"/>
            <a:ext cx="609601" cy="609600"/>
          </a:xfrm>
          <a:prstGeom prst="rect">
            <a:avLst/>
          </a:prstGeom>
        </p:spPr>
      </p:pic>
      <p:pic>
        <p:nvPicPr>
          <p:cNvPr id="83" name="even">
            <a:hlinkClick r:id="" action="ppaction://media"/>
            <a:extLst>
              <a:ext uri="{FF2B5EF4-FFF2-40B4-BE49-F238E27FC236}">
                <a16:creationId xmlns:a16="http://schemas.microsoft.com/office/drawing/2014/main" id="{A73A8117-7F99-436E-A399-C0043EF8706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498972" y="4438825"/>
            <a:ext cx="609601" cy="609600"/>
          </a:xfrm>
          <a:prstGeom prst="rect">
            <a:avLst/>
          </a:prstGeom>
        </p:spPr>
      </p:pic>
      <p:pic>
        <p:nvPicPr>
          <p:cNvPr id="84" name="fume">
            <a:hlinkClick r:id="" action="ppaction://media"/>
            <a:extLst>
              <a:ext uri="{FF2B5EF4-FFF2-40B4-BE49-F238E27FC236}">
                <a16:creationId xmlns:a16="http://schemas.microsoft.com/office/drawing/2014/main" id="{22369547-D32B-4002-8EF8-58EBB40FD86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762879" y="5738283"/>
            <a:ext cx="609601" cy="609600"/>
          </a:xfrm>
          <a:prstGeom prst="rect">
            <a:avLst/>
          </a:prstGeom>
        </p:spPr>
      </p:pic>
      <p:pic>
        <p:nvPicPr>
          <p:cNvPr id="85" name="theme">
            <a:hlinkClick r:id="" action="ppaction://media"/>
            <a:extLst>
              <a:ext uri="{FF2B5EF4-FFF2-40B4-BE49-F238E27FC236}">
                <a16:creationId xmlns:a16="http://schemas.microsoft.com/office/drawing/2014/main" id="{235E83FA-6CCD-4631-AF83-0BC2488313D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498972" y="3322828"/>
            <a:ext cx="609601" cy="609600"/>
          </a:xfrm>
          <a:prstGeom prst="rect">
            <a:avLst/>
          </a:prstGeom>
        </p:spPr>
      </p:pic>
      <p:pic>
        <p:nvPicPr>
          <p:cNvPr id="86" name="these">
            <a:hlinkClick r:id="" action="ppaction://media"/>
            <a:extLst>
              <a:ext uri="{FF2B5EF4-FFF2-40B4-BE49-F238E27FC236}">
                <a16:creationId xmlns:a16="http://schemas.microsoft.com/office/drawing/2014/main" id="{C230CAAD-0871-44BA-A8B2-EDEEB4C8BF9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482643" y="2250111"/>
            <a:ext cx="609601" cy="609600"/>
          </a:xfrm>
          <a:prstGeom prst="rect">
            <a:avLst/>
          </a:prstGeom>
        </p:spPr>
      </p:pic>
      <p:pic>
        <p:nvPicPr>
          <p:cNvPr id="87" name="tube">
            <a:hlinkClick r:id="" action="ppaction://media"/>
            <a:extLst>
              <a:ext uri="{FF2B5EF4-FFF2-40B4-BE49-F238E27FC236}">
                <a16:creationId xmlns:a16="http://schemas.microsoft.com/office/drawing/2014/main" id="{F91FF7B8-AFA1-4496-A456-D682E4AB6B77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482644" y="12164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06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0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06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23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2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84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1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15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40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A72F8754-1110-48DB-BFD0-1B049F97C82C}"/>
              </a:ext>
            </a:extLst>
          </p:cNvPr>
          <p:cNvGrpSpPr/>
          <p:nvPr/>
        </p:nvGrpSpPr>
        <p:grpSpPr>
          <a:xfrm>
            <a:off x="8020046" y="227392"/>
            <a:ext cx="1123944" cy="504053"/>
            <a:chOff x="8020046" y="227392"/>
            <a:chExt cx="1123944" cy="504053"/>
          </a:xfrm>
        </p:grpSpPr>
        <p:sp>
          <p:nvSpPr>
            <p:cNvPr id="3" name="Oval 4">
              <a:extLst>
                <a:ext uri="{FF2B5EF4-FFF2-40B4-BE49-F238E27FC236}">
                  <a16:creationId xmlns:a16="http://schemas.microsoft.com/office/drawing/2014/main" id="{7B0296C1-4AE5-405A-A8DC-3042AC10E98F}"/>
                </a:ext>
              </a:extLst>
            </p:cNvPr>
            <p:cNvSpPr/>
            <p:nvPr/>
          </p:nvSpPr>
          <p:spPr>
            <a:xfrm>
              <a:off x="8020046" y="227392"/>
              <a:ext cx="503998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9F3699C-833C-40B2-9921-13BB36C0DCEE}"/>
                </a:ext>
              </a:extLst>
            </p:cNvPr>
            <p:cNvSpPr/>
            <p:nvPr/>
          </p:nvSpPr>
          <p:spPr>
            <a:xfrm>
              <a:off x="8272046" y="227392"/>
              <a:ext cx="871944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Teach</a:t>
              </a:r>
            </a:p>
          </p:txBody>
        </p:sp>
      </p:grpSp>
      <p:sp>
        <p:nvSpPr>
          <p:cNvPr id="6" name="TextBox 23">
            <a:extLst>
              <a:ext uri="{FF2B5EF4-FFF2-40B4-BE49-F238E27FC236}">
                <a16:creationId xmlns:a16="http://schemas.microsoft.com/office/drawing/2014/main" id="{2E684C69-1FD9-46D5-9631-CF93E3377359}"/>
              </a:ext>
            </a:extLst>
          </p:cNvPr>
          <p:cNvSpPr txBox="1"/>
          <p:nvPr/>
        </p:nvSpPr>
        <p:spPr>
          <a:xfrm>
            <a:off x="1835694" y="2489133"/>
            <a:ext cx="2974726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i="0" u="none" strike="noStrike" kern="1200" cap="none" spc="0" baseline="0" dirty="0">
                <a:solidFill>
                  <a:srgbClr val="FAB000"/>
                </a:solidFill>
                <a:uFillTx/>
                <a:latin typeface="Twinkl" pitchFamily="2"/>
              </a:rPr>
              <a:t>water</a:t>
            </a: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44848D86-3F0B-4CDA-8BFA-6ED81A89CAC8}"/>
              </a:ext>
            </a:extLst>
          </p:cNvPr>
          <p:cNvSpPr txBox="1"/>
          <p:nvPr/>
        </p:nvSpPr>
        <p:spPr>
          <a:xfrm>
            <a:off x="1750865" y="3916792"/>
            <a:ext cx="3144383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i="0" u="none" strike="noStrike" kern="1200" cap="none" spc="0" baseline="0" dirty="0">
                <a:solidFill>
                  <a:srgbClr val="FAB000"/>
                </a:solidFill>
                <a:uFillTx/>
                <a:latin typeface="Twinkl" pitchFamily="2"/>
              </a:rPr>
              <a:t>where</a:t>
            </a:r>
            <a:endParaRPr lang="en-GB" sz="5400" b="1" i="0" u="none" strike="noStrike" kern="1200" cap="none" spc="0" baseline="0" dirty="0">
              <a:solidFill>
                <a:srgbClr val="FAB000"/>
              </a:solidFill>
              <a:uFillTx/>
              <a:latin typeface="Twinkl" pitchFamily="2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240E3015-9BF0-40CE-95C4-174CA3530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823" y="1700811"/>
            <a:ext cx="1311222" cy="410535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peech Bubble">
            <a:extLst>
              <a:ext uri="{FF2B5EF4-FFF2-40B4-BE49-F238E27FC236}">
                <a16:creationId xmlns:a16="http://schemas.microsoft.com/office/drawing/2014/main" id="{6D672958-C0E9-4FE5-BD81-66F35EF75857}"/>
              </a:ext>
            </a:extLst>
          </p:cNvPr>
          <p:cNvSpPr/>
          <p:nvPr/>
        </p:nvSpPr>
        <p:spPr>
          <a:xfrm>
            <a:off x="827088" y="836613"/>
            <a:ext cx="6262687" cy="660400"/>
          </a:xfrm>
          <a:prstGeom prst="wedgeRoundRectCallout">
            <a:avLst>
              <a:gd name="adj1" fmla="val 45139"/>
              <a:gd name="adj2" fmla="val 13481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Here are this week’s focus words for reading…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AE92B3A-1D0B-4CCE-856A-1F090AC8F1BA}"/>
              </a:ext>
            </a:extLst>
          </p:cNvPr>
          <p:cNvGrpSpPr/>
          <p:nvPr/>
        </p:nvGrpSpPr>
        <p:grpSpPr>
          <a:xfrm>
            <a:off x="8020046" y="227392"/>
            <a:ext cx="1123944" cy="504053"/>
            <a:chOff x="8020046" y="227392"/>
            <a:chExt cx="1123944" cy="504053"/>
          </a:xfrm>
        </p:grpSpPr>
        <p:sp>
          <p:nvSpPr>
            <p:cNvPr id="3" name="Oval 3">
              <a:extLst>
                <a:ext uri="{FF2B5EF4-FFF2-40B4-BE49-F238E27FC236}">
                  <a16:creationId xmlns:a16="http://schemas.microsoft.com/office/drawing/2014/main" id="{E43A0CC6-3398-467E-AC17-FCE3A9CDB950}"/>
                </a:ext>
              </a:extLst>
            </p:cNvPr>
            <p:cNvSpPr/>
            <p:nvPr/>
          </p:nvSpPr>
          <p:spPr>
            <a:xfrm>
              <a:off x="8020046" y="227392"/>
              <a:ext cx="503998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3989EB62-DC46-4404-BD1A-AEE8AFBF4616}"/>
                </a:ext>
              </a:extLst>
            </p:cNvPr>
            <p:cNvSpPr/>
            <p:nvPr/>
          </p:nvSpPr>
          <p:spPr>
            <a:xfrm>
              <a:off x="8272046" y="227392"/>
              <a:ext cx="871944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Teach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E85DF4C5-619C-43E4-B228-3CA6983704BC}"/>
              </a:ext>
            </a:extLst>
          </p:cNvPr>
          <p:cNvSpPr txBox="1"/>
          <p:nvPr/>
        </p:nvSpPr>
        <p:spPr>
          <a:xfrm>
            <a:off x="457200" y="553849"/>
            <a:ext cx="8220071" cy="993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i="0" u="none" strike="noStrike" kern="1200" cap="none" spc="0" baseline="0" dirty="0">
                <a:solidFill>
                  <a:srgbClr val="1C1C1C"/>
                </a:solidFill>
                <a:uFillTx/>
                <a:latin typeface="Twinkl" pitchFamily="50"/>
              </a:rPr>
              <a:t>Tricky Word Rucksacks</a:t>
            </a: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8C7D2AC3-ED3E-4BB0-8706-8B329401581F}"/>
              </a:ext>
            </a:extLst>
          </p:cNvPr>
          <p:cNvSpPr/>
          <p:nvPr/>
        </p:nvSpPr>
        <p:spPr>
          <a:xfrm>
            <a:off x="684212" y="1287496"/>
            <a:ext cx="7775575" cy="875498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Say the tricky words as they appear from the rucksack. </a:t>
            </a:r>
            <a:br>
              <a:rPr lang="en-GB" sz="2000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Watch out for the tricky words </a:t>
            </a:r>
            <a:r>
              <a:rPr lang="en-GB" sz="2000" b="1" dirty="0">
                <a:solidFill>
                  <a:schemeClr val="tx1"/>
                </a:solidFill>
                <a:latin typeface="Twinkl" pitchFamily="2" charset="0"/>
              </a:rPr>
              <a:t>water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 and </a:t>
            </a:r>
            <a:r>
              <a:rPr lang="en-GB" sz="2000" b="1" dirty="0">
                <a:solidFill>
                  <a:schemeClr val="tx1"/>
                </a:solidFill>
                <a:latin typeface="Twinkl" pitchFamily="2" charset="0"/>
              </a:rPr>
              <a:t>where</a:t>
            </a:r>
            <a:r>
              <a:rPr lang="en-GB" sz="2000" dirty="0">
                <a:solidFill>
                  <a:schemeClr val="tx1"/>
                </a:solidFill>
                <a:latin typeface="Twinkl" pitchFamily="2" charset="0"/>
              </a:rPr>
              <a:t>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5E5915-486E-478D-BDEE-C734DB0D2B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86" y="2543214"/>
            <a:ext cx="3644628" cy="335349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g Bottom">
            <a:extLst>
              <a:ext uri="{FF2B5EF4-FFF2-40B4-BE49-F238E27FC236}">
                <a16:creationId xmlns:a16="http://schemas.microsoft.com/office/drawing/2014/main" id="{EAB33936-4EA7-4DA1-897C-59B0187D3D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35" y="1729634"/>
            <a:ext cx="4694468" cy="4319472"/>
          </a:xfrm>
          <a:prstGeom prst="rect">
            <a:avLst/>
          </a:prstGeom>
        </p:spPr>
      </p:pic>
      <p:sp>
        <p:nvSpPr>
          <p:cNvPr id="31" name="water">
            <a:extLst>
              <a:ext uri="{FF2B5EF4-FFF2-40B4-BE49-F238E27FC236}">
                <a16:creationId xmlns:a16="http://schemas.microsoft.com/office/drawing/2014/main" id="{FA599F7F-CE45-4E0E-BB6F-4A5D4A6147FA}"/>
              </a:ext>
            </a:extLst>
          </p:cNvPr>
          <p:cNvSpPr txBox="1"/>
          <p:nvPr/>
        </p:nvSpPr>
        <p:spPr>
          <a:xfrm>
            <a:off x="4643645" y="4953870"/>
            <a:ext cx="256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</a:rPr>
              <a:t>water</a:t>
            </a:r>
            <a:r>
              <a:rPr lang="en-GB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where">
            <a:extLst>
              <a:ext uri="{FF2B5EF4-FFF2-40B4-BE49-F238E27FC236}">
                <a16:creationId xmlns:a16="http://schemas.microsoft.com/office/drawing/2014/main" id="{B288A24B-B31D-4437-8506-D027CB4F24AA}"/>
              </a:ext>
            </a:extLst>
          </p:cNvPr>
          <p:cNvSpPr txBox="1"/>
          <p:nvPr/>
        </p:nvSpPr>
        <p:spPr>
          <a:xfrm>
            <a:off x="4643638" y="4953858"/>
            <a:ext cx="256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</a:rPr>
              <a:t>where</a:t>
            </a:r>
            <a:r>
              <a:rPr lang="en-GB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people">
            <a:extLst>
              <a:ext uri="{FF2B5EF4-FFF2-40B4-BE49-F238E27FC236}">
                <a16:creationId xmlns:a16="http://schemas.microsoft.com/office/drawing/2014/main" id="{7A40FA09-CDFE-4CD4-BE73-9F127EED59F9}"/>
              </a:ext>
            </a:extLst>
          </p:cNvPr>
          <p:cNvSpPr txBox="1"/>
          <p:nvPr/>
        </p:nvSpPr>
        <p:spPr>
          <a:xfrm>
            <a:off x="4643645" y="4953869"/>
            <a:ext cx="256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</a:rPr>
              <a:t>people</a:t>
            </a:r>
            <a:r>
              <a:rPr lang="en-GB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" name="water">
            <a:extLst>
              <a:ext uri="{FF2B5EF4-FFF2-40B4-BE49-F238E27FC236}">
                <a16:creationId xmlns:a16="http://schemas.microsoft.com/office/drawing/2014/main" id="{A0A83D89-60A5-4F4C-9778-0EF6DC706244}"/>
              </a:ext>
            </a:extLst>
          </p:cNvPr>
          <p:cNvSpPr txBox="1"/>
          <p:nvPr/>
        </p:nvSpPr>
        <p:spPr>
          <a:xfrm>
            <a:off x="4643631" y="4953846"/>
            <a:ext cx="256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</a:rPr>
              <a:t>water</a:t>
            </a:r>
            <a:r>
              <a:rPr lang="en-GB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looked">
            <a:extLst>
              <a:ext uri="{FF2B5EF4-FFF2-40B4-BE49-F238E27FC236}">
                <a16:creationId xmlns:a16="http://schemas.microsoft.com/office/drawing/2014/main" id="{15C27194-61F7-4E58-9923-30EFC01C51B8}"/>
              </a:ext>
            </a:extLst>
          </p:cNvPr>
          <p:cNvSpPr txBox="1"/>
          <p:nvPr/>
        </p:nvSpPr>
        <p:spPr>
          <a:xfrm>
            <a:off x="4643645" y="4953868"/>
            <a:ext cx="256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</a:rPr>
              <a:t>looked</a:t>
            </a:r>
            <a:r>
              <a:rPr lang="en-GB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where">
            <a:extLst>
              <a:ext uri="{FF2B5EF4-FFF2-40B4-BE49-F238E27FC236}">
                <a16:creationId xmlns:a16="http://schemas.microsoft.com/office/drawing/2014/main" id="{FB28A1E6-3345-443E-97FC-1CD04260C749}"/>
              </a:ext>
            </a:extLst>
          </p:cNvPr>
          <p:cNvSpPr txBox="1"/>
          <p:nvPr/>
        </p:nvSpPr>
        <p:spPr>
          <a:xfrm>
            <a:off x="4643617" y="4953846"/>
            <a:ext cx="256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</a:rPr>
              <a:t>where</a:t>
            </a:r>
            <a:r>
              <a:rPr lang="en-GB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called">
            <a:extLst>
              <a:ext uri="{FF2B5EF4-FFF2-40B4-BE49-F238E27FC236}">
                <a16:creationId xmlns:a16="http://schemas.microsoft.com/office/drawing/2014/main" id="{9024B463-3BCD-4CDD-AAF6-A4CFFEFF802D}"/>
              </a:ext>
            </a:extLst>
          </p:cNvPr>
          <p:cNvSpPr txBox="1"/>
          <p:nvPr/>
        </p:nvSpPr>
        <p:spPr>
          <a:xfrm>
            <a:off x="4643644" y="4953867"/>
            <a:ext cx="256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</a:rPr>
              <a:t>called</a:t>
            </a:r>
            <a:r>
              <a:rPr lang="en-GB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4" name="water">
            <a:extLst>
              <a:ext uri="{FF2B5EF4-FFF2-40B4-BE49-F238E27FC236}">
                <a16:creationId xmlns:a16="http://schemas.microsoft.com/office/drawing/2014/main" id="{B521C32D-A382-4C12-9175-5338B41F79D1}"/>
              </a:ext>
            </a:extLst>
          </p:cNvPr>
          <p:cNvSpPr txBox="1"/>
          <p:nvPr/>
        </p:nvSpPr>
        <p:spPr>
          <a:xfrm>
            <a:off x="4643603" y="4953822"/>
            <a:ext cx="256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</a:rPr>
              <a:t>water</a:t>
            </a:r>
            <a:r>
              <a:rPr lang="en-GB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5" name="asked">
            <a:extLst>
              <a:ext uri="{FF2B5EF4-FFF2-40B4-BE49-F238E27FC236}">
                <a16:creationId xmlns:a16="http://schemas.microsoft.com/office/drawing/2014/main" id="{FF489E28-D62D-4E32-B75B-8F5FAF1E7C2C}"/>
              </a:ext>
            </a:extLst>
          </p:cNvPr>
          <p:cNvSpPr txBox="1"/>
          <p:nvPr/>
        </p:nvSpPr>
        <p:spPr>
          <a:xfrm>
            <a:off x="4643642" y="4953864"/>
            <a:ext cx="256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</a:rPr>
              <a:t>asked</a:t>
            </a:r>
            <a:r>
              <a:rPr lang="en-GB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where">
            <a:extLst>
              <a:ext uri="{FF2B5EF4-FFF2-40B4-BE49-F238E27FC236}">
                <a16:creationId xmlns:a16="http://schemas.microsoft.com/office/drawing/2014/main" id="{CFB3439A-B76F-4BE0-B640-3E4634077BFA}"/>
              </a:ext>
            </a:extLst>
          </p:cNvPr>
          <p:cNvSpPr txBox="1"/>
          <p:nvPr/>
        </p:nvSpPr>
        <p:spPr>
          <a:xfrm>
            <a:off x="4643561" y="4953822"/>
            <a:ext cx="256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" pitchFamily="2" charset="0"/>
              </a:rPr>
              <a:t>where</a:t>
            </a:r>
            <a:r>
              <a:rPr lang="en-GB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Bag Top">
            <a:extLst>
              <a:ext uri="{FF2B5EF4-FFF2-40B4-BE49-F238E27FC236}">
                <a16:creationId xmlns:a16="http://schemas.microsoft.com/office/drawing/2014/main" id="{A114149C-DB31-443F-83D1-549EF1B7A1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17530" r="3277"/>
          <a:stretch/>
        </p:blipFill>
        <p:spPr>
          <a:xfrm>
            <a:off x="3746826" y="2486826"/>
            <a:ext cx="4397316" cy="35622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764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92 C -0.01371 -0.08588 -0.01302 -0.33379 -0.04965 -0.4199 C -0.08524 -0.50578 -0.15017 -0.55324 -0.21771 -0.4412 C -0.28542 -0.32893 -0.32309 -0.52384 -0.37431 -0.50925 " pathEditMode="relative" rAng="20880000" ptsTypes="AAAA">
                                      <p:cBhvr>
                                        <p:cTn id="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15 C -0.01354 -0.08588 -0.01302 -0.33379 -0.04965 -0.4199 C -0.08524 -0.50578 -0.15017 -0.55324 -0.21753 -0.4412 C -0.28542 -0.32893 -0.32309 -0.52384 -0.37431 -0.50925 " pathEditMode="relative" rAng="20880000" ptsTypes="AAAA">
                                      <p:cBhvr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38 C -0.01354 -0.08588 -0.01302 -0.33379 -0.04965 -0.4199 C -0.08524 -0.50578 -0.15035 -0.55324 -0.21753 -0.4412 C -0.28542 -0.32893 -0.32309 -0.52384 -0.37431 -0.50925 " pathEditMode="relative" rAng="20880000" ptsTypes="AAAA">
                                      <p:cBhvr>
                                        <p:cTn id="2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15 C -0.01354 -0.08588 -0.01302 -0.33379 -0.04965 -0.4199 C -0.08524 -0.50578 -0.15017 -0.55324 -0.21753 -0.4412 C -0.28542 -0.32893 -0.32309 -0.52384 -0.37431 -0.50925 " pathEditMode="relative" rAng="20880000" ptsTypes="AAAA">
                                      <p:cBhvr>
                                        <p:cTn id="3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62 C -0.01354 -0.08588 -0.01302 -0.33379 -0.04965 -0.4199 C -0.08507 -0.50578 -0.15035 -0.55324 -0.21753 -0.4412 C -0.28542 -0.32893 -0.32292 -0.52384 -0.37431 -0.50925 " pathEditMode="relative" rAng="20880000" ptsTypes="AAAA">
                                      <p:cBhvr>
                                        <p:cTn id="3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92 C -0.01371 -0.08588 -0.01302 -0.33379 -0.04965 -0.4199 C -0.08524 -0.50578 -0.15017 -0.55324 -0.21771 -0.4412 C -0.28542 -0.32893 -0.32309 -0.52384 -0.37431 -0.50925 " pathEditMode="relative" rAng="20880000" ptsTypes="AAAA">
                                      <p:cBhvr>
                                        <p:cTn id="4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38 C -0.01354 -0.08588 -0.01302 -0.33379 -0.04965 -0.4199 C -0.08524 -0.50578 -0.15035 -0.55324 -0.21753 -0.4412 C -0.28542 -0.32893 -0.32309 -0.52384 -0.37431 -0.50925 " pathEditMode="relative" rAng="20880000" ptsTypes="AAAA">
                                      <p:cBhvr>
                                        <p:cTn id="5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62 C -0.01354 -0.08588 -0.01302 -0.33379 -0.04965 -0.4199 C -0.08507 -0.50578 -0.15035 -0.55324 -0.21753 -0.4412 C -0.28542 -0.32893 -0.32292 -0.52384 -0.37431 -0.50925 " pathEditMode="relative" rAng="20880000" ptsTypes="AAAA">
                                      <p:cBhvr>
                                        <p:cTn id="6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162 C -0.01354 -0.08588 -0.01302 -0.33379 -0.04965 -0.4199 C -0.08507 -0.50578 -0.15035 -0.55324 -0.21753 -0.4412 C -0.28542 -0.32893 -0.32292 -0.52384 -0.37431 -0.50925 " pathEditMode="relative" rAng="20880000" ptsTypes="AAAA">
                                      <p:cBhvr>
                                        <p:cTn id="7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92 C -0.01371 -0.08588 -0.01302 -0.33379 -0.04965 -0.4199 C -0.08524 -0.50578 -0.15017 -0.55324 -0.21771 -0.4412 C -0.28542 -0.32893 -0.32309 -0.52384 -0.37431 -0.50925 " pathEditMode="relative" rAng="20880000" ptsTypes="AAAA">
                                      <p:cBhvr>
                                        <p:cTn id="7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2"/>
      <p:bldP spid="18" grpId="0"/>
      <p:bldP spid="18" grpId="2"/>
      <p:bldP spid="19" grpId="0"/>
      <p:bldP spid="19" grpId="2"/>
      <p:bldP spid="22" grpId="0"/>
      <p:bldP spid="22" grpId="2"/>
      <p:bldP spid="23" grpId="0"/>
      <p:bldP spid="23" grpId="2"/>
      <p:bldP spid="24" grpId="0"/>
      <p:bldP spid="24" grpId="2"/>
      <p:bldP spid="29" grpId="0"/>
      <p:bldP spid="29" grpId="2"/>
      <p:bldP spid="34" grpId="0"/>
      <p:bldP spid="34" grpId="2"/>
      <p:bldP spid="35" grpId="0"/>
      <p:bldP spid="35" grpId="2"/>
      <p:bldP spid="36" grpId="0"/>
      <p:bldP spid="36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D172DA10-0DC5-4B6D-BC61-0DBE14C0F822}"/>
              </a:ext>
            </a:extLst>
          </p:cNvPr>
          <p:cNvGrpSpPr/>
          <p:nvPr/>
        </p:nvGrpSpPr>
        <p:grpSpPr>
          <a:xfrm>
            <a:off x="6696233" y="227392"/>
            <a:ext cx="2447766" cy="504053"/>
            <a:chOff x="6696233" y="227392"/>
            <a:chExt cx="2447766" cy="504053"/>
          </a:xfrm>
        </p:grpSpPr>
        <p:sp>
          <p:nvSpPr>
            <p:cNvPr id="3" name="Oval 7">
              <a:extLst>
                <a:ext uri="{FF2B5EF4-FFF2-40B4-BE49-F238E27FC236}">
                  <a16:creationId xmlns:a16="http://schemas.microsoft.com/office/drawing/2014/main" id="{2D60866C-A6B8-4A13-9A9B-D3D2DE9D858D}"/>
                </a:ext>
              </a:extLst>
            </p:cNvPr>
            <p:cNvSpPr/>
            <p:nvPr/>
          </p:nvSpPr>
          <p:spPr>
            <a:xfrm>
              <a:off x="6696233" y="227392"/>
              <a:ext cx="504053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9009AE07-58A9-4D43-ACD4-90AA2704F056}"/>
                </a:ext>
              </a:extLst>
            </p:cNvPr>
            <p:cNvSpPr/>
            <p:nvPr/>
          </p:nvSpPr>
          <p:spPr>
            <a:xfrm>
              <a:off x="6948260" y="227392"/>
              <a:ext cx="2195739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Revisit and Review</a:t>
              </a: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CFDFCB1D-0FFF-4292-8CFA-E360852E1B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4208" y="1773241"/>
            <a:ext cx="1296984" cy="403383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peech Bubble">
            <a:extLst>
              <a:ext uri="{FF2B5EF4-FFF2-40B4-BE49-F238E27FC236}">
                <a16:creationId xmlns:a16="http://schemas.microsoft.com/office/drawing/2014/main" id="{F62568DE-250C-4A79-908A-A8AD5A20F906}"/>
              </a:ext>
            </a:extLst>
          </p:cNvPr>
          <p:cNvSpPr/>
          <p:nvPr/>
        </p:nvSpPr>
        <p:spPr>
          <a:xfrm>
            <a:off x="1863725" y="1017588"/>
            <a:ext cx="6262688" cy="571500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 and Common Exception Words!</a:t>
            </a:r>
          </a:p>
        </p:txBody>
      </p:sp>
      <p:sp>
        <p:nvSpPr>
          <p:cNvPr id="58" name="background 2">
            <a:extLst>
              <a:ext uri="{FF2B5EF4-FFF2-40B4-BE49-F238E27FC236}">
                <a16:creationId xmlns:a16="http://schemas.microsoft.com/office/drawing/2014/main" id="{20F93548-9FAD-4477-8640-363F8DE41D3B}"/>
              </a:ext>
            </a:extLst>
          </p:cNvPr>
          <p:cNvSpPr/>
          <p:nvPr/>
        </p:nvSpPr>
        <p:spPr>
          <a:xfrm>
            <a:off x="6003925" y="21399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F9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59" name="PLAY 2">
            <a:extLst>
              <a:ext uri="{FF2B5EF4-FFF2-40B4-BE49-F238E27FC236}">
                <a16:creationId xmlns:a16="http://schemas.microsoft.com/office/drawing/2014/main" id="{231E910B-C86F-4657-9DC7-2630CB733286}"/>
              </a:ext>
            </a:extLst>
          </p:cNvPr>
          <p:cNvGrpSpPr>
            <a:grpSpLocks/>
          </p:cNvGrpSpPr>
          <p:nvPr/>
        </p:nvGrpSpPr>
        <p:grpSpPr bwMode="auto">
          <a:xfrm>
            <a:off x="6773863" y="5357813"/>
            <a:ext cx="735012" cy="735012"/>
            <a:chOff x="6300192" y="2204864"/>
            <a:chExt cx="900100" cy="900100"/>
          </a:xfrm>
          <a:noFill/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A71AEA7-83F5-44AA-A070-83111967BF37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A92C73AC-834C-4F3E-82B1-F3B0361C2947}"/>
                </a:ext>
              </a:extLst>
            </p:cNvPr>
            <p:cNvSpPr/>
            <p:nvPr/>
          </p:nvSpPr>
          <p:spPr>
            <a:xfrm rot="5400000">
              <a:off x="6559724" y="2417738"/>
              <a:ext cx="550169" cy="474351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62" name="should">
            <a:extLst>
              <a:ext uri="{FF2B5EF4-FFF2-40B4-BE49-F238E27FC236}">
                <a16:creationId xmlns:a16="http://schemas.microsoft.com/office/drawing/2014/main" id="{6703EDD4-0D4F-48EB-9B4C-45EA70831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360738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should</a:t>
            </a:r>
          </a:p>
        </p:txBody>
      </p:sp>
      <p:sp>
        <p:nvSpPr>
          <p:cNvPr id="63" name="could">
            <a:extLst>
              <a:ext uri="{FF2B5EF4-FFF2-40B4-BE49-F238E27FC236}">
                <a16:creationId xmlns:a16="http://schemas.microsoft.com/office/drawing/2014/main" id="{62547998-DB98-46E0-BD32-21A76E3BC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0" y="3390900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could</a:t>
            </a:r>
          </a:p>
        </p:txBody>
      </p:sp>
      <p:sp>
        <p:nvSpPr>
          <p:cNvPr id="64" name="would">
            <a:extLst>
              <a:ext uri="{FF2B5EF4-FFF2-40B4-BE49-F238E27FC236}">
                <a16:creationId xmlns:a16="http://schemas.microsoft.com/office/drawing/2014/main" id="{0ACEDC0A-8557-446B-8F45-F45B3656D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3354388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would</a:t>
            </a:r>
          </a:p>
        </p:txBody>
      </p:sp>
      <p:sp>
        <p:nvSpPr>
          <p:cNvPr id="65" name="two">
            <a:extLst>
              <a:ext uri="{FF2B5EF4-FFF2-40B4-BE49-F238E27FC236}">
                <a16:creationId xmlns:a16="http://schemas.microsoft.com/office/drawing/2014/main" id="{ED213F37-959C-45A7-BFE7-8F822633A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3382963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two</a:t>
            </a:r>
          </a:p>
        </p:txBody>
      </p:sp>
      <p:sp>
        <p:nvSpPr>
          <p:cNvPr id="66" name="oh">
            <a:extLst>
              <a:ext uri="{FF2B5EF4-FFF2-40B4-BE49-F238E27FC236}">
                <a16:creationId xmlns:a16="http://schemas.microsoft.com/office/drawing/2014/main" id="{19A05B3D-1E75-41C6-BF57-EA05D7C49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588" y="3354388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oh</a:t>
            </a:r>
          </a:p>
        </p:txBody>
      </p:sp>
      <p:sp>
        <p:nvSpPr>
          <p:cNvPr id="67" name="their">
            <a:extLst>
              <a:ext uri="{FF2B5EF4-FFF2-40B4-BE49-F238E27FC236}">
                <a16:creationId xmlns:a16="http://schemas.microsoft.com/office/drawing/2014/main" id="{06A6B14F-B7AE-4ABC-A91B-DCD4C11A1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388" y="3375025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their</a:t>
            </a:r>
          </a:p>
        </p:txBody>
      </p:sp>
      <p:sp>
        <p:nvSpPr>
          <p:cNvPr id="68" name="Mr">
            <a:extLst>
              <a:ext uri="{FF2B5EF4-FFF2-40B4-BE49-F238E27FC236}">
                <a16:creationId xmlns:a16="http://schemas.microsoft.com/office/drawing/2014/main" id="{4F87142C-83C6-4478-A2CC-48AE17AA2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3382963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Mr</a:t>
            </a:r>
          </a:p>
        </p:txBody>
      </p:sp>
      <p:sp>
        <p:nvSpPr>
          <p:cNvPr id="69" name="Mrs">
            <a:extLst>
              <a:ext uri="{FF2B5EF4-FFF2-40B4-BE49-F238E27FC236}">
                <a16:creationId xmlns:a16="http://schemas.microsoft.com/office/drawing/2014/main" id="{DAFBE83E-A6CA-4BB0-8461-026A618B5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8863" y="3392488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Mrs</a:t>
            </a:r>
          </a:p>
        </p:txBody>
      </p:sp>
      <p:sp>
        <p:nvSpPr>
          <p:cNvPr id="70" name="love">
            <a:extLst>
              <a:ext uri="{FF2B5EF4-FFF2-40B4-BE49-F238E27FC236}">
                <a16:creationId xmlns:a16="http://schemas.microsoft.com/office/drawing/2014/main" id="{2B8BDEEF-EB61-45EB-B413-5C7EC37B8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3395663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love</a:t>
            </a:r>
          </a:p>
        </p:txBody>
      </p:sp>
      <p:sp>
        <p:nvSpPr>
          <p:cNvPr id="71" name="your">
            <a:extLst>
              <a:ext uri="{FF2B5EF4-FFF2-40B4-BE49-F238E27FC236}">
                <a16:creationId xmlns:a16="http://schemas.microsoft.com/office/drawing/2014/main" id="{E75A5388-3981-43FE-972F-E8F37B987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3368675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your</a:t>
            </a:r>
          </a:p>
        </p:txBody>
      </p:sp>
      <p:sp>
        <p:nvSpPr>
          <p:cNvPr id="72" name="people">
            <a:extLst>
              <a:ext uri="{FF2B5EF4-FFF2-40B4-BE49-F238E27FC236}">
                <a16:creationId xmlns:a16="http://schemas.microsoft.com/office/drawing/2014/main" id="{A562454D-8F3D-4C28-926F-CD33AC118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3387725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people</a:t>
            </a:r>
          </a:p>
        </p:txBody>
      </p:sp>
      <p:sp>
        <p:nvSpPr>
          <p:cNvPr id="73" name="looked">
            <a:extLst>
              <a:ext uri="{FF2B5EF4-FFF2-40B4-BE49-F238E27FC236}">
                <a16:creationId xmlns:a16="http://schemas.microsoft.com/office/drawing/2014/main" id="{76A73107-99B2-4D89-9BDC-C4A143EDD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405188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looked</a:t>
            </a:r>
          </a:p>
        </p:txBody>
      </p:sp>
      <p:sp>
        <p:nvSpPr>
          <p:cNvPr id="74" name="background">
            <a:extLst>
              <a:ext uri="{FF2B5EF4-FFF2-40B4-BE49-F238E27FC236}">
                <a16:creationId xmlns:a16="http://schemas.microsoft.com/office/drawing/2014/main" id="{0173F97D-1C32-4796-B45C-37E92BF6EB74}"/>
              </a:ext>
            </a:extLst>
          </p:cNvPr>
          <p:cNvSpPr/>
          <p:nvPr/>
        </p:nvSpPr>
        <p:spPr>
          <a:xfrm>
            <a:off x="3021013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75" name="PLAY 1">
            <a:extLst>
              <a:ext uri="{FF2B5EF4-FFF2-40B4-BE49-F238E27FC236}">
                <a16:creationId xmlns:a16="http://schemas.microsoft.com/office/drawing/2014/main" id="{2EC55E17-6A90-4734-8B41-95627B4CCAF0}"/>
              </a:ext>
            </a:extLst>
          </p:cNvPr>
          <p:cNvGrpSpPr>
            <a:grpSpLocks/>
          </p:cNvGrpSpPr>
          <p:nvPr/>
        </p:nvGrpSpPr>
        <p:grpSpPr bwMode="auto">
          <a:xfrm>
            <a:off x="3763963" y="5357813"/>
            <a:ext cx="736600" cy="735012"/>
            <a:chOff x="6300192" y="2204864"/>
            <a:chExt cx="900100" cy="9001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8BA8C1F-1F9B-4F7D-8941-8794FD5B7C16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AB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B581D4F2-1930-4E30-AB12-7C4A7F9F161C}"/>
                </a:ext>
              </a:extLst>
            </p:cNvPr>
            <p:cNvSpPr/>
            <p:nvPr/>
          </p:nvSpPr>
          <p:spPr>
            <a:xfrm rot="5400000">
              <a:off x="6559542" y="2417280"/>
              <a:ext cx="550169" cy="475269"/>
            </a:xfrm>
            <a:prstGeom prst="triangle">
              <a:avLst/>
            </a:prstGeom>
            <a:solidFill>
              <a:srgbClr val="F9B000"/>
            </a:solidFill>
            <a:ln>
              <a:solidFill>
                <a:srgbClr val="FAB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78" name="ea">
            <a:extLst>
              <a:ext uri="{FF2B5EF4-FFF2-40B4-BE49-F238E27FC236}">
                <a16:creationId xmlns:a16="http://schemas.microsoft.com/office/drawing/2014/main" id="{FCFCEE10-DD30-4E5D-87AA-0A124448A9B5}"/>
              </a:ext>
            </a:extLst>
          </p:cNvPr>
          <p:cNvGrpSpPr>
            <a:grpSpLocks/>
          </p:cNvGrpSpPr>
          <p:nvPr/>
        </p:nvGrpSpPr>
        <p:grpSpPr bwMode="auto">
          <a:xfrm>
            <a:off x="3325813" y="2406650"/>
            <a:ext cx="1612900" cy="2298700"/>
            <a:chOff x="3321200" y="2481937"/>
            <a:chExt cx="1613651" cy="2298486"/>
          </a:xfrm>
        </p:grpSpPr>
        <p:sp>
          <p:nvSpPr>
            <p:cNvPr id="79" name="ea">
              <a:extLst>
                <a:ext uri="{FF2B5EF4-FFF2-40B4-BE49-F238E27FC236}">
                  <a16:creationId xmlns:a16="http://schemas.microsoft.com/office/drawing/2014/main" id="{23A3DB52-775C-458E-B8FD-FBD40CB4D9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136207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ea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80" name="Picture 1">
              <a:extLst>
                <a:ext uri="{FF2B5EF4-FFF2-40B4-BE49-F238E27FC236}">
                  <a16:creationId xmlns:a16="http://schemas.microsoft.com/office/drawing/2014/main" id="{C1B7CD03-E95B-417C-AD41-1F6C2FAFC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1200" y="4027881"/>
              <a:ext cx="1613651" cy="752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" name="oy">
            <a:extLst>
              <a:ext uri="{FF2B5EF4-FFF2-40B4-BE49-F238E27FC236}">
                <a16:creationId xmlns:a16="http://schemas.microsoft.com/office/drawing/2014/main" id="{8911F6F0-13B1-4677-A360-95E2F7C3545E}"/>
              </a:ext>
            </a:extLst>
          </p:cNvPr>
          <p:cNvGrpSpPr>
            <a:grpSpLocks/>
          </p:cNvGrpSpPr>
          <p:nvPr/>
        </p:nvGrpSpPr>
        <p:grpSpPr bwMode="auto">
          <a:xfrm>
            <a:off x="3486150" y="1936750"/>
            <a:ext cx="1454150" cy="3287713"/>
            <a:chOff x="3279775" y="643069"/>
            <a:chExt cx="1454150" cy="3287670"/>
          </a:xfrm>
        </p:grpSpPr>
        <p:sp>
          <p:nvSpPr>
            <p:cNvPr id="82" name="oy">
              <a:extLst>
                <a:ext uri="{FF2B5EF4-FFF2-40B4-BE49-F238E27FC236}">
                  <a16:creationId xmlns:a16="http://schemas.microsoft.com/office/drawing/2014/main" id="{84414B2E-FC17-4E56-AFC7-EA65ED1DD8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9775" y="643069"/>
              <a:ext cx="1454150" cy="144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oy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83" name="Picture 7">
              <a:extLst>
                <a:ext uri="{FF2B5EF4-FFF2-40B4-BE49-F238E27FC236}">
                  <a16:creationId xmlns:a16="http://schemas.microsoft.com/office/drawing/2014/main" id="{DC95D1AD-DC57-428D-A2AF-6E878851C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731" y="2187426"/>
              <a:ext cx="618246" cy="174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4" name="ie">
            <a:extLst>
              <a:ext uri="{FF2B5EF4-FFF2-40B4-BE49-F238E27FC236}">
                <a16:creationId xmlns:a16="http://schemas.microsoft.com/office/drawing/2014/main" id="{B61E100B-F705-4885-A0F6-451EFD7231BF}"/>
              </a:ext>
            </a:extLst>
          </p:cNvPr>
          <p:cNvGrpSpPr>
            <a:grpSpLocks/>
          </p:cNvGrpSpPr>
          <p:nvPr/>
        </p:nvGrpSpPr>
        <p:grpSpPr bwMode="auto">
          <a:xfrm>
            <a:off x="3605213" y="2292350"/>
            <a:ext cx="1069975" cy="2847975"/>
            <a:chOff x="5254096" y="4043009"/>
            <a:chExt cx="1069975" cy="2848414"/>
          </a:xfrm>
        </p:grpSpPr>
        <p:sp>
          <p:nvSpPr>
            <p:cNvPr id="85" name="ie">
              <a:extLst>
                <a:ext uri="{FF2B5EF4-FFF2-40B4-BE49-F238E27FC236}">
                  <a16:creationId xmlns:a16="http://schemas.microsoft.com/office/drawing/2014/main" id="{BB98158A-8D7B-4CF8-B1A2-C14C77BEBA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4096" y="4043009"/>
              <a:ext cx="106997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ie</a:t>
              </a:r>
            </a:p>
          </p:txBody>
        </p:sp>
        <p:pic>
          <p:nvPicPr>
            <p:cNvPr id="86" name="Picture 9">
              <a:extLst>
                <a:ext uri="{FF2B5EF4-FFF2-40B4-BE49-F238E27FC236}">
                  <a16:creationId xmlns:a16="http://schemas.microsoft.com/office/drawing/2014/main" id="{30B984CA-CE27-43B0-8A92-E91C7B860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5539" y="5391236"/>
              <a:ext cx="419276" cy="150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7" name="ay">
            <a:extLst>
              <a:ext uri="{FF2B5EF4-FFF2-40B4-BE49-F238E27FC236}">
                <a16:creationId xmlns:a16="http://schemas.microsoft.com/office/drawing/2014/main" id="{3373AF4E-54D3-442A-B98F-2BE23053A15C}"/>
              </a:ext>
            </a:extLst>
          </p:cNvPr>
          <p:cNvGrpSpPr>
            <a:grpSpLocks/>
          </p:cNvGrpSpPr>
          <p:nvPr/>
        </p:nvGrpSpPr>
        <p:grpSpPr bwMode="auto">
          <a:xfrm>
            <a:off x="3465513" y="2232025"/>
            <a:ext cx="1454150" cy="2803525"/>
            <a:chOff x="5348662" y="4277519"/>
            <a:chExt cx="1454150" cy="2802784"/>
          </a:xfrm>
        </p:grpSpPr>
        <p:sp>
          <p:nvSpPr>
            <p:cNvPr id="88" name="oy">
              <a:extLst>
                <a:ext uri="{FF2B5EF4-FFF2-40B4-BE49-F238E27FC236}">
                  <a16:creationId xmlns:a16="http://schemas.microsoft.com/office/drawing/2014/main" id="{B7415BCE-94A5-4F1F-89F0-30B5638CBF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8662" y="4277519"/>
              <a:ext cx="1454150" cy="144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ay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89" name="Picture 11">
              <a:extLst>
                <a:ext uri="{FF2B5EF4-FFF2-40B4-BE49-F238E27FC236}">
                  <a16:creationId xmlns:a16="http://schemas.microsoft.com/office/drawing/2014/main" id="{29CA62CC-C8E5-4359-BD76-C4F78E366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9346" y="5779294"/>
              <a:ext cx="1189157" cy="1301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" name="a_e">
            <a:extLst>
              <a:ext uri="{FF2B5EF4-FFF2-40B4-BE49-F238E27FC236}">
                <a16:creationId xmlns:a16="http://schemas.microsoft.com/office/drawing/2014/main" id="{4AF02C82-AA9D-4622-9D72-8A32F987F4E5}"/>
              </a:ext>
            </a:extLst>
          </p:cNvPr>
          <p:cNvGrpSpPr>
            <a:grpSpLocks/>
          </p:cNvGrpSpPr>
          <p:nvPr/>
        </p:nvGrpSpPr>
        <p:grpSpPr bwMode="auto">
          <a:xfrm>
            <a:off x="3175000" y="2252663"/>
            <a:ext cx="2035175" cy="3424237"/>
            <a:chOff x="3441021" y="2481937"/>
            <a:chExt cx="2035031" cy="3423919"/>
          </a:xfrm>
        </p:grpSpPr>
        <p:sp>
          <p:nvSpPr>
            <p:cNvPr id="91" name="ea">
              <a:extLst>
                <a:ext uri="{FF2B5EF4-FFF2-40B4-BE49-F238E27FC236}">
                  <a16:creationId xmlns:a16="http://schemas.microsoft.com/office/drawing/2014/main" id="{351762A6-5A00-40A1-97D6-4BC4B8C422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2029063" cy="1446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a_e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92" name="Picture 1">
              <a:extLst>
                <a:ext uri="{FF2B5EF4-FFF2-40B4-BE49-F238E27FC236}">
                  <a16:creationId xmlns:a16="http://schemas.microsoft.com/office/drawing/2014/main" id="{6876DD27-CA7F-43A6-99F0-DC14495D5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021" y="3330334"/>
              <a:ext cx="1822207" cy="2575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" name="i_e">
            <a:extLst>
              <a:ext uri="{FF2B5EF4-FFF2-40B4-BE49-F238E27FC236}">
                <a16:creationId xmlns:a16="http://schemas.microsoft.com/office/drawing/2014/main" id="{76018F96-FA31-4943-8141-5C9E534459E7}"/>
              </a:ext>
            </a:extLst>
          </p:cNvPr>
          <p:cNvGrpSpPr>
            <a:grpSpLocks/>
          </p:cNvGrpSpPr>
          <p:nvPr/>
        </p:nvGrpSpPr>
        <p:grpSpPr bwMode="auto">
          <a:xfrm>
            <a:off x="3306763" y="2216150"/>
            <a:ext cx="1743075" cy="3008313"/>
            <a:chOff x="3441021" y="2481937"/>
            <a:chExt cx="1742218" cy="3008034"/>
          </a:xfrm>
        </p:grpSpPr>
        <p:sp>
          <p:nvSpPr>
            <p:cNvPr id="94" name="ea">
              <a:extLst>
                <a:ext uri="{FF2B5EF4-FFF2-40B4-BE49-F238E27FC236}">
                  <a16:creationId xmlns:a16="http://schemas.microsoft.com/office/drawing/2014/main" id="{55A7AD40-F216-4E4E-BB39-9DB3C7DC8A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1736250" cy="144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i_e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95" name="Picture 1">
              <a:extLst>
                <a:ext uri="{FF2B5EF4-FFF2-40B4-BE49-F238E27FC236}">
                  <a16:creationId xmlns:a16="http://schemas.microsoft.com/office/drawing/2014/main" id="{654CBC3E-1B40-43CE-8353-7DE041670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021" y="3938835"/>
              <a:ext cx="1597275" cy="155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6" name="o_e">
            <a:extLst>
              <a:ext uri="{FF2B5EF4-FFF2-40B4-BE49-F238E27FC236}">
                <a16:creationId xmlns:a16="http://schemas.microsoft.com/office/drawing/2014/main" id="{AA35D53B-25C7-4F6C-B7DE-90DA9FCFCE25}"/>
              </a:ext>
            </a:extLst>
          </p:cNvPr>
          <p:cNvGrpSpPr>
            <a:grpSpLocks/>
          </p:cNvGrpSpPr>
          <p:nvPr/>
        </p:nvGrpSpPr>
        <p:grpSpPr bwMode="auto">
          <a:xfrm>
            <a:off x="3173413" y="2224088"/>
            <a:ext cx="1984375" cy="3008312"/>
            <a:chOff x="3446989" y="2481937"/>
            <a:chExt cx="1983863" cy="3008034"/>
          </a:xfrm>
        </p:grpSpPr>
        <p:sp>
          <p:nvSpPr>
            <p:cNvPr id="97" name="ea">
              <a:extLst>
                <a:ext uri="{FF2B5EF4-FFF2-40B4-BE49-F238E27FC236}">
                  <a16:creationId xmlns:a16="http://schemas.microsoft.com/office/drawing/2014/main" id="{DE37EACD-E549-47E3-AC39-01B7CE3EF9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1983863" cy="144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o_e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98" name="Picture 1">
              <a:extLst>
                <a:ext uri="{FF2B5EF4-FFF2-40B4-BE49-F238E27FC236}">
                  <a16:creationId xmlns:a16="http://schemas.microsoft.com/office/drawing/2014/main" id="{5724F5A8-4FBC-4A88-9D29-E6491DBFA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0432" y="3938835"/>
              <a:ext cx="346501" cy="155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9" name="asked">
            <a:extLst>
              <a:ext uri="{FF2B5EF4-FFF2-40B4-BE49-F238E27FC236}">
                <a16:creationId xmlns:a16="http://schemas.microsoft.com/office/drawing/2014/main" id="{BB7F59E0-88FB-4275-9E22-CA2A60687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8" y="3424238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asked</a:t>
            </a:r>
          </a:p>
        </p:txBody>
      </p:sp>
      <p:sp>
        <p:nvSpPr>
          <p:cNvPr id="100" name="called">
            <a:extLst>
              <a:ext uri="{FF2B5EF4-FFF2-40B4-BE49-F238E27FC236}">
                <a16:creationId xmlns:a16="http://schemas.microsoft.com/office/drawing/2014/main" id="{92A0F6FA-C08C-4612-9C28-190D99FF5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25" y="3424238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>
                <a:solidFill>
                  <a:schemeClr val="tx1"/>
                </a:solidFill>
              </a:rPr>
              <a:t>called</a:t>
            </a:r>
          </a:p>
        </p:txBody>
      </p:sp>
      <p:grpSp>
        <p:nvGrpSpPr>
          <p:cNvPr id="101" name="u_e">
            <a:extLst>
              <a:ext uri="{FF2B5EF4-FFF2-40B4-BE49-F238E27FC236}">
                <a16:creationId xmlns:a16="http://schemas.microsoft.com/office/drawing/2014/main" id="{8F92AD2B-A000-4152-9DF8-BFFDEE934634}"/>
              </a:ext>
            </a:extLst>
          </p:cNvPr>
          <p:cNvGrpSpPr>
            <a:grpSpLocks/>
          </p:cNvGrpSpPr>
          <p:nvPr/>
        </p:nvGrpSpPr>
        <p:grpSpPr bwMode="auto">
          <a:xfrm>
            <a:off x="3136900" y="2235200"/>
            <a:ext cx="2035175" cy="2698750"/>
            <a:chOff x="3446989" y="2481937"/>
            <a:chExt cx="2035610" cy="2697686"/>
          </a:xfrm>
        </p:grpSpPr>
        <p:sp>
          <p:nvSpPr>
            <p:cNvPr id="102" name="ea">
              <a:extLst>
                <a:ext uri="{FF2B5EF4-FFF2-40B4-BE49-F238E27FC236}">
                  <a16:creationId xmlns:a16="http://schemas.microsoft.com/office/drawing/2014/main" id="{EFCC327A-DEA1-47BE-B2D6-F4E09D8CC5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2035610" cy="144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u_e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103" name="Picture 1">
              <a:extLst>
                <a:ext uri="{FF2B5EF4-FFF2-40B4-BE49-F238E27FC236}">
                  <a16:creationId xmlns:a16="http://schemas.microsoft.com/office/drawing/2014/main" id="{20BEF8B8-9F15-4A6E-8156-292B839AE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557" y="4249183"/>
              <a:ext cx="1094252" cy="930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4" name="e_e">
            <a:extLst>
              <a:ext uri="{FF2B5EF4-FFF2-40B4-BE49-F238E27FC236}">
                <a16:creationId xmlns:a16="http://schemas.microsoft.com/office/drawing/2014/main" id="{84CD78CD-2FD6-4415-8560-9ACE511B4295}"/>
              </a:ext>
            </a:extLst>
          </p:cNvPr>
          <p:cNvGrpSpPr>
            <a:grpSpLocks/>
          </p:cNvGrpSpPr>
          <p:nvPr/>
        </p:nvGrpSpPr>
        <p:grpSpPr bwMode="auto">
          <a:xfrm>
            <a:off x="3244850" y="2174875"/>
            <a:ext cx="1920875" cy="2978150"/>
            <a:chOff x="3446989" y="2481937"/>
            <a:chExt cx="1920224" cy="2978591"/>
          </a:xfrm>
        </p:grpSpPr>
        <p:sp>
          <p:nvSpPr>
            <p:cNvPr id="105" name="ea">
              <a:extLst>
                <a:ext uri="{FF2B5EF4-FFF2-40B4-BE49-F238E27FC236}">
                  <a16:creationId xmlns:a16="http://schemas.microsoft.com/office/drawing/2014/main" id="{8C80F974-6969-414F-990D-D82E6BCA1E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989" y="2481937"/>
              <a:ext cx="1920224" cy="144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e_e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106" name="Picture 1">
              <a:extLst>
                <a:ext uri="{FF2B5EF4-FFF2-40B4-BE49-F238E27FC236}">
                  <a16:creationId xmlns:a16="http://schemas.microsoft.com/office/drawing/2014/main" id="{17E02216-67B1-473C-AA5F-5FB2DBAC4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114" y="3968278"/>
              <a:ext cx="955138" cy="149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50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50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50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99" grpId="0"/>
      <p:bldP spid="99" grpId="1"/>
      <p:bldP spid="100" grpId="0"/>
      <p:bldP spid="10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610428AD-DEC4-47CC-9335-9768F8D5F820}"/>
              </a:ext>
            </a:extLst>
          </p:cNvPr>
          <p:cNvGrpSpPr/>
          <p:nvPr/>
        </p:nvGrpSpPr>
        <p:grpSpPr>
          <a:xfrm>
            <a:off x="8020046" y="227392"/>
            <a:ext cx="1123944" cy="504053"/>
            <a:chOff x="8020046" y="227392"/>
            <a:chExt cx="1123944" cy="504053"/>
          </a:xfrm>
        </p:grpSpPr>
        <p:sp>
          <p:nvSpPr>
            <p:cNvPr id="3" name="Oval 4">
              <a:extLst>
                <a:ext uri="{FF2B5EF4-FFF2-40B4-BE49-F238E27FC236}">
                  <a16:creationId xmlns:a16="http://schemas.microsoft.com/office/drawing/2014/main" id="{7A97EDC5-2A88-444B-AC90-B36800E1E349}"/>
                </a:ext>
              </a:extLst>
            </p:cNvPr>
            <p:cNvSpPr/>
            <p:nvPr/>
          </p:nvSpPr>
          <p:spPr>
            <a:xfrm>
              <a:off x="8020046" y="227392"/>
              <a:ext cx="503998" cy="50405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Twink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836516-64C3-4864-9525-EF5A807EC543}"/>
                </a:ext>
              </a:extLst>
            </p:cNvPr>
            <p:cNvSpPr/>
            <p:nvPr/>
          </p:nvSpPr>
          <p:spPr>
            <a:xfrm>
              <a:off x="8272046" y="227392"/>
              <a:ext cx="871944" cy="504053"/>
            </a:xfrm>
            <a:prstGeom prst="rect">
              <a:avLst/>
            </a:prstGeom>
            <a:solidFill>
              <a:srgbClr val="FAB001"/>
            </a:solidFill>
            <a:ln>
              <a:noFill/>
              <a:prstDash val="solid"/>
            </a:ln>
          </p:spPr>
          <p:txBody>
            <a:bodyPr vert="horz" wrap="square" lIns="0" tIns="45720" rIns="179999" bIns="45720" anchor="ctr" anchorCtr="0" compatLnSpc="1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800" b="1" i="0" u="none" strike="noStrike" kern="1200" cap="none" spc="0" baseline="0">
                  <a:solidFill>
                    <a:srgbClr val="FFFFFF"/>
                  </a:solidFill>
                  <a:uFillTx/>
                  <a:latin typeface="Twinkl"/>
                </a:rPr>
                <a:t>Teach</a:t>
              </a:r>
            </a:p>
          </p:txBody>
        </p:sp>
      </p:grpSp>
      <p:pic>
        <p:nvPicPr>
          <p:cNvPr id="5" name="Picture 1">
            <a:extLst>
              <a:ext uri="{FF2B5EF4-FFF2-40B4-BE49-F238E27FC236}">
                <a16:creationId xmlns:a16="http://schemas.microsoft.com/office/drawing/2014/main" id="{1BE15C51-73E4-41C4-A7FE-551BE7C014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73466" y="2316166"/>
            <a:ext cx="2387598" cy="57784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DEB8A296-9616-4857-AE1B-542ECEA8E16A}"/>
              </a:ext>
            </a:extLst>
          </p:cNvPr>
          <p:cNvSpPr/>
          <p:nvPr/>
        </p:nvSpPr>
        <p:spPr>
          <a:xfrm>
            <a:off x="814392" y="1052510"/>
            <a:ext cx="7515224" cy="936629"/>
          </a:xfrm>
          <a:custGeom>
            <a:avLst>
              <a:gd name="f0" fmla="val 1629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28575" cap="flat">
            <a:solidFill>
              <a:srgbClr val="1C1C1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0" i="0" u="none" strike="noStrike" kern="1200" cap="none" spc="0" baseline="0">
                <a:solidFill>
                  <a:srgbClr val="1C1C1C"/>
                </a:solidFill>
                <a:uFillTx/>
                <a:latin typeface="Twinkl"/>
              </a:rPr>
              <a:t>Today, we are learning to write words that contain </a:t>
            </a:r>
            <a:r>
              <a:rPr lang="en-GB" sz="2400" b="1" i="0" u="none" strike="noStrike" kern="1200" cap="none" spc="0" baseline="0">
                <a:solidFill>
                  <a:srgbClr val="1C1C1C"/>
                </a:solidFill>
                <a:uFillTx/>
                <a:latin typeface="Twinkl"/>
              </a:rPr>
              <a:t>ou </a:t>
            </a:r>
            <a:r>
              <a:rPr lang="en-GB" sz="2400" b="0" i="0" u="none" strike="noStrike" kern="1200" cap="none" spc="0" baseline="0">
                <a:solidFill>
                  <a:srgbClr val="1C1C1C"/>
                </a:solidFill>
                <a:uFillTx/>
                <a:latin typeface="Twinkl"/>
              </a:rPr>
              <a:t>saying /ow/.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Twinkl%20Phonics%20PowerPoint%20Template</Template>
  <TotalTime>592</TotalTime>
  <Words>639</Words>
  <Application>Microsoft Office PowerPoint</Application>
  <PresentationFormat>On-screen Show (4:3)</PresentationFormat>
  <Paragraphs>117</Paragraphs>
  <Slides>28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Tuffy</vt:lpstr>
      <vt:lpstr>Tuffy-TTF</vt:lpstr>
      <vt:lpstr>Twinkl</vt:lpstr>
      <vt:lpstr>Twinkl SemiBold</vt:lpstr>
      <vt:lpstr>Office Theme</vt:lpstr>
      <vt:lpstr>Guidance for Video/Audio in PowerPoints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Marcus Hood</dc:creator>
  <cp:lastModifiedBy>Hannah Emery</cp:lastModifiedBy>
  <cp:revision>44</cp:revision>
  <dcterms:created xsi:type="dcterms:W3CDTF">2018-10-17T15:48:32Z</dcterms:created>
  <dcterms:modified xsi:type="dcterms:W3CDTF">2021-01-27T12:53:36Z</dcterms:modified>
</cp:coreProperties>
</file>