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2"/>
  </p:notesMasterIdLst>
  <p:handoutMasterIdLst>
    <p:handoutMasterId r:id="rId33"/>
  </p:handoutMasterIdLst>
  <p:sldIdLst>
    <p:sldId id="258" r:id="rId2"/>
    <p:sldId id="294" r:id="rId3"/>
    <p:sldId id="354" r:id="rId4"/>
    <p:sldId id="326" r:id="rId5"/>
    <p:sldId id="355" r:id="rId6"/>
    <p:sldId id="356" r:id="rId7"/>
    <p:sldId id="340" r:id="rId8"/>
    <p:sldId id="365" r:id="rId9"/>
    <p:sldId id="366" r:id="rId10"/>
    <p:sldId id="367" r:id="rId11"/>
    <p:sldId id="368" r:id="rId12"/>
    <p:sldId id="369" r:id="rId13"/>
    <p:sldId id="370" r:id="rId14"/>
    <p:sldId id="371" r:id="rId15"/>
    <p:sldId id="372" r:id="rId16"/>
    <p:sldId id="373" r:id="rId17"/>
    <p:sldId id="357" r:id="rId18"/>
    <p:sldId id="358" r:id="rId19"/>
    <p:sldId id="359" r:id="rId20"/>
    <p:sldId id="360" r:id="rId21"/>
    <p:sldId id="361" r:id="rId22"/>
    <p:sldId id="362" r:id="rId23"/>
    <p:sldId id="363" r:id="rId24"/>
    <p:sldId id="364" r:id="rId25"/>
    <p:sldId id="348" r:id="rId26"/>
    <p:sldId id="350" r:id="rId27"/>
    <p:sldId id="351" r:id="rId28"/>
    <p:sldId id="352" r:id="rId29"/>
    <p:sldId id="331" r:id="rId30"/>
    <p:sldId id="267" r:id="rId31"/>
  </p:sldIdLst>
  <p:sldSz cx="9144000" cy="6858000" type="screen4x3"/>
  <p:notesSz cx="6858000" cy="9144000"/>
  <p:embeddedFontLst>
    <p:embeddedFont>
      <p:font typeface="Tuffy-TTF" panose="020B0603060100000000" pitchFamily="34" charset="0"/>
      <p:regular r:id="rId34"/>
      <p:bold r:id="rId35"/>
      <p:italic r:id="rId36"/>
      <p:boldItalic r:id="rId37"/>
    </p:embeddedFont>
    <p:embeddedFont>
      <p:font typeface="Twinkl SemiBold" pitchFamily="2" charset="0"/>
      <p:bold r:id="rId38"/>
    </p:embeddedFont>
    <p:embeddedFont>
      <p:font typeface="Twinkl" panose="020B0604020202020204" pitchFamily="2" charset="0"/>
      <p:regular r:id="rId39"/>
      <p:bold r:id="rId40"/>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CF9"/>
    <a:srgbClr val="7030A0"/>
    <a:srgbClr val="8650AF"/>
    <a:srgbClr val="009640"/>
    <a:srgbClr val="E42124"/>
    <a:srgbClr val="6CBB84"/>
    <a:srgbClr val="BEDEC2"/>
    <a:srgbClr val="F08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6357" autoAdjust="0"/>
  </p:normalViewPr>
  <p:slideViewPr>
    <p:cSldViewPr snapToGrid="0">
      <p:cViewPr varScale="1">
        <p:scale>
          <a:sx n="73" d="100"/>
          <a:sy n="73" d="100"/>
        </p:scale>
        <p:origin x="1122"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93FA8DEE-9A36-4624-B784-5234E55A063D}" type="datetimeFigureOut">
              <a:rPr lang="en-GB"/>
              <a:pPr>
                <a:defRPr/>
              </a:pPr>
              <a:t>27/01/2021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13E5ECAB-8A4D-4A2F-8F04-1DE513F39B01}"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6B09BC47-EE4E-47A1-8FF2-43F92E234D8F}" type="datetimeFigureOut">
              <a:rPr lang="en-GB"/>
              <a:pPr>
                <a:defRPr/>
              </a:pPr>
              <a:t>27/01/2021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89A9581E-5384-40B8-9AA4-A5E5253FE352}"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18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6989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9CDCF9"/>
        </a:solidFill>
        <a:effectLst/>
      </p:bgPr>
    </p:bg>
    <p:spTree>
      <p:nvGrpSpPr>
        <p:cNvPr id="1" name=""/>
        <p:cNvGrpSpPr/>
        <p:nvPr/>
      </p:nvGrpSpPr>
      <p:grpSpPr>
        <a:xfrm>
          <a:off x="0" y="0"/>
          <a:ext cx="0" cy="0"/>
          <a:chOff x="0" y="0"/>
          <a:chExt cx="0" cy="0"/>
        </a:xfrm>
      </p:grpSpPr>
      <p:sp>
        <p:nvSpPr>
          <p:cNvPr id="2"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4547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18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90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18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smtClean="0"/>
              <a:t>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1" r:id="rId4"/>
    <p:sldLayoutId id="2147483786" r:id="rId5"/>
    <p:sldLayoutId id="2147483782"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Oval 9"/>
          <p:cNvSpPr/>
          <p:nvPr/>
        </p:nvSpPr>
        <p:spPr>
          <a:xfrm>
            <a:off x="6562725" y="2428875"/>
            <a:ext cx="1497013"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schemeClr val="tx1"/>
                </a:solidFill>
              </a:rPr>
              <a:t>gr</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2371725"/>
            <a:ext cx="2819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565275"/>
            <a:ext cx="1371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p:cNvPicPr>
            <a:picLocks noChangeAspect="1" noChangeArrowheads="1"/>
          </p:cNvPicPr>
          <p:nvPr/>
        </p:nvPicPr>
        <p:blipFill>
          <a:blip r:embed="rId5">
            <a:extLst>
              <a:ext uri="{28A0092B-C50C-407E-A947-70E740481C1C}">
                <a14:useLocalDpi xmlns:a14="http://schemas.microsoft.com/office/drawing/2010/main" val="0"/>
              </a:ext>
            </a:extLst>
          </a:blip>
          <a:srcRect b="21693"/>
          <a:stretch>
            <a:fillRect/>
          </a:stretch>
        </p:blipFill>
        <p:spPr bwMode="auto">
          <a:xfrm>
            <a:off x="1501775" y="3225800"/>
            <a:ext cx="19446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8.33333E-7 4.07407E-6 L 8.33333E-7 0.00069 C -0.00122 0.00416 -0.00243 0.00856 -0.00347 0.01365 C -0.00642 0.02685 -0.00313 0.01365 -0.0059 0.02407 C -0.00608 0.02847 -0.0066 0.03287 -0.00712 0.03726 C -0.00764 0.04236 -0.00851 0.04768 -0.00955 0.05277 C -0.00972 0.0581 -0.0099 0.06412 -0.01076 0.06921 C -0.01111 0.07361 -0.01285 0.0831 -0.01285 0.08402 C -0.01337 0.08842 -0.01354 0.09259 -0.01424 0.09791 C -0.01441 0.10046 -0.0158 0.11088 -0.01667 0.11342 C -0.01667 0.11527 -0.01719 0.11689 -0.01771 0.11782 C -0.01823 0.12129 -0.0184 0.12384 -0.01892 0.12662 C -0.01962 0.13171 -0.02083 0.13611 -0.02222 0.1412 C -0.02274 0.14305 -0.02344 0.14375 -0.02361 0.1456 C -0.02379 0.14814 -0.02396 0.15069 -0.02465 0.15254 C -0.02535 0.15509 -0.02639 0.15694 -0.02708 0.15856 C -0.02847 0.16388 -0.02969 0.16898 -0.03073 0.17338 C -0.0309 0.175 -0.0309 0.17847 -0.03195 0.18032 C -0.03385 0.18472 -0.03646 0.18819 -0.03889 0.19166 C -0.03958 0.19328 -0.04063 0.19513 -0.04132 0.19676 C -0.04167 0.19768 -0.04167 0.1993 -0.04254 0.20023 C -0.04254 0.20115 -0.04826 0.21157 -0.04948 0.21319 C -0.05017 0.21504 -0.05122 0.21666 -0.05191 0.21851 C -0.0533 0.22199 -0.05677 0.23055 -0.05885 0.2324 L -0.06233 0.23495 C -0.07135 0.23148 -0.06024 0.23657 -0.06945 0.23148 C -0.07066 0.23055 -0.07188 0.22963 -0.07309 0.22963 C -0.07604 0.22963 -0.07934 0.23055 -0.08247 0.23148 C -0.08368 0.23148 -0.08507 0.23148 -0.08594 0.2324 C -0.08993 0.23657 -0.08611 0.23842 -0.09184 0.23842 C -0.10191 0.23935 -0.11233 0.23935 -0.12222 0.24004 C -0.12361 0.24004 -0.12465 0.24097 -0.12604 0.24097 C -0.12847 0.24282 -0.13299 0.24699 -0.13299 0.24791 C -0.14392 0.26713 -0.13247 0.24884 -0.18004 0.25324 C -0.18264 0.25324 -0.1849 0.25486 -0.18698 0.25578 C -0.18837 0.25671 -0.18976 0.25671 -0.19063 0.2574 C -0.19427 0.26018 -0.19392 0.26018 -0.19774 0.26088 C -0.20747 0.26435 -0.19983 0.26088 -0.20816 0.26435 C -0.20972 0.26435 -0.21198 0.2662 -0.21198 0.26713 " pathEditMode="relative" rAng="0" ptsTypes="AAAAAAAAAAAAAAAAAAAAAAAAAAAAAAAAAAAAAAA">
                                      <p:cBhvr>
                                        <p:cTn id="13" dur="2000" fill="hold"/>
                                        <p:tgtEl>
                                          <p:spTgt spid="10"/>
                                        </p:tgtEl>
                                        <p:attrNameLst>
                                          <p:attrName>ppt_x</p:attrName>
                                          <p:attrName>ppt_y</p:attrName>
                                        </p:attrNameLst>
                                      </p:cBhvr>
                                      <p:rCtr x="-10608" y="1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1649413"/>
            <a:ext cx="1377950"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259263" y="3486150"/>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sp</a:t>
            </a:r>
            <a:endParaRPr lang="en-GB" sz="4400" b="1" dirty="0">
              <a:solidFill>
                <a:schemeClr val="tx1"/>
              </a:solidFill>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2949575"/>
            <a:ext cx="36274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988" y="2540000"/>
            <a:ext cx="120808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2.5E-6 4.81481E-6 L -2.5E-6 4.81481E-6 C 0.00104 0.003 0.00226 0.00625 0.00347 0.00949 C 0.00643 0.01782 0.00295 0.00925 0.00591 0.0162 C 0.00608 0.01898 0.0066 0.02175 0.00712 0.02476 C 0.00764 0.02824 0.00851 0.03171 0.00955 0.03518 C 0.00972 0.03865 0.0099 0.04236 0.01077 0.04583 C 0.01111 0.04907 0.01302 0.05532 0.01302 0.05555 C 0.01337 0.05856 0.01354 0.06157 0.01424 0.06481 C 0.01459 0.06666 0.01597 0.07337 0.01667 0.07546 C 0.01684 0.07638 0.01736 0.07731 0.01788 0.07824 C 0.01841 0.08009 0.01858 0.08194 0.0191 0.08402 C 0.01979 0.0875 0.02101 0.08981 0.02257 0.09351 C 0.02292 0.09444 0.02361 0.09537 0.02379 0.09629 C 0.02413 0.09791 0.02431 0.09953 0.025 0.10115 C 0.02552 0.10254 0.02674 0.1037 0.02743 0.10486 C 0.02882 0.1081 0.03004 0.11157 0.03108 0.11458 C 0.03125 0.11597 0.03125 0.11805 0.03229 0.11921 C 0.0342 0.12222 0.03698 0.1243 0.03941 0.12685 C 0.04011 0.128 0.04115 0.12893 0.04184 0.12986 C 0.04219 0.13078 0.04219 0.13194 0.04306 0.13263 C 0.04306 0.13287 0.04896 0.14004 0.05018 0.1412 C 0.05087 0.14212 0.05191 0.14328 0.05261 0.14421 C 0.054 0.14652 0.05764 0.15254 0.05972 0.1537 L 0.06337 0.15555 C 0.0724 0.15324 0.06111 0.15648 0.07049 0.15277 C 0.0717 0.15231 0.07292 0.15208 0.07413 0.15185 C 0.07726 0.15208 0.08056 0.15231 0.08368 0.15277 C 0.0849 0.153 0.08629 0.153 0.08733 0.1537 C 0.09132 0.15625 0.0875 0.1574 0.09323 0.1574 C 0.10347 0.1581 0.11407 0.15833 0.12431 0.15856 C 0.12552 0.15879 0.12674 0.15902 0.12795 0.15949 C 0.13056 0.16064 0.13507 0.16319 0.13507 0.16342 C 0.14618 0.17638 0.13472 0.16458 0.18299 0.16712 C 0.18559 0.16736 0.18785 0.16828 0.19011 0.16898 C 0.19132 0.16944 0.19288 0.16944 0.19375 0.1699 C 0.1974 0.17175 0.19705 0.17199 0.20087 0.17268 C 0.21094 0.175 0.20313 0.17268 0.21163 0.17476 C 0.2132 0.175 0.21563 0.17592 0.21563 0.17615 " pathEditMode="relative" rAng="0" ptsTypes="AAAAAAAAAAAAAAAAAAAAAAAAAAAAAAAAAAAAAAA">
                                      <p:cBhvr>
                                        <p:cTn id="13" dur="2000" fill="hold"/>
                                        <p:tgtEl>
                                          <p:spTgt spid="10"/>
                                        </p:tgtEl>
                                        <p:attrNameLst>
                                          <p:attrName>ppt_x</p:attrName>
                                          <p:attrName>ppt_y</p:attrName>
                                        </p:attrNameLst>
                                      </p:cBhvr>
                                      <p:rCtr x="10781" y="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Oval 9"/>
          <p:cNvSpPr/>
          <p:nvPr/>
        </p:nvSpPr>
        <p:spPr>
          <a:xfrm>
            <a:off x="3570288" y="4429125"/>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pt</a:t>
            </a:r>
            <a:endParaRPr lang="en-GB" sz="4400" b="1" dirty="0">
              <a:solidFill>
                <a:schemeClr val="tx1"/>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300" y="4135438"/>
            <a:ext cx="321945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325" y="1690688"/>
            <a:ext cx="16335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2.22222E-6 -2.59259E-6 L -2.22222E-6 -0.00023 C 0.00156 -0.00092 0.0033 -0.00162 0.00504 -0.00278 C 0.00955 -0.00509 0.00434 -0.00278 0.00868 -0.00463 C 0.00886 -0.00532 0.00972 -0.00625 0.01059 -0.00694 C 0.01129 -0.0081 0.0125 -0.00903 0.01406 -0.00995 C 0.01441 -0.01088 0.01476 -0.01203 0.01597 -0.01296 C 0.01632 -0.01389 0.0191 -0.01551 0.0191 -0.01574 C 0.01979 -0.01643 0.01997 -0.01736 0.02101 -0.01828 C 0.02153 -0.01875 0.02361 -0.0206 0.02466 -0.02129 C 0.025 -0.02153 0.02552 -0.02176 0.02639 -0.02199 C 0.02726 -0.02268 0.02743 -0.02315 0.02813 -0.02361 C 0.02917 -0.02453 0.03108 -0.02546 0.03334 -0.02639 C 0.03386 -0.02662 0.03507 -0.02685 0.03525 -0.02708 C 0.03559 -0.02754 0.03594 -0.02801 0.03698 -0.02847 C 0.03785 -0.02893 0.03941 -0.02916 0.04063 -0.02963 C 0.04271 -0.03055 0.04445 -0.03148 0.04584 -0.03217 C 0.04618 -0.03264 0.04618 -0.03333 0.04792 -0.03356 C 0.0507 -0.03426 0.05469 -0.03495 0.05834 -0.03565 C 0.05938 -0.03588 0.06094 -0.03634 0.06198 -0.03657 C 0.06233 -0.0368 0.06233 -0.03703 0.06372 -0.03727 C 0.06372 -0.0375 0.0724 -0.03935 0.07413 -0.03958 C 0.07518 -0.04004 0.07674 -0.04028 0.07778 -0.04074 C 0.07986 -0.0412 0.08525 -0.04282 0.0882 -0.04328 L 0.09358 -0.04375 C 0.10712 -0.04305 0.09045 -0.04398 0.10434 -0.04305 C 0.10608 -0.04282 0.10781 -0.04282 0.10972 -0.04282 C 0.11424 -0.04282 0.1191 -0.04282 0.12379 -0.04305 C 0.12552 -0.04305 0.12761 -0.04305 0.12917 -0.04328 C 0.13507 -0.04398 0.12934 -0.04444 0.13785 -0.04444 C 0.15313 -0.04444 0.16875 -0.04444 0.18368 -0.04467 C 0.18559 -0.04467 0.18733 -0.0449 0.18924 -0.0449 C 0.19306 -0.04514 0.19966 -0.04606 0.19966 -0.04606 C 0.21615 -0.04953 0.19913 -0.04629 0.27049 -0.04699 C 0.27431 -0.04699 0.27778 -0.04745 0.28108 -0.04745 C 0.28299 -0.04768 0.28507 -0.04768 0.28629 -0.04791 C 0.29184 -0.04838 0.29132 -0.04838 0.29705 -0.04861 C 0.31181 -0.04907 0.30035 -0.04861 0.31285 -0.04907 C 0.31528 -0.04907 0.31875 -0.04953 0.31875 -0.04953 " pathEditMode="relative" rAng="0" ptsTypes="AAAAAAAAAAAAAAAAAAAAAAAAAAAAAAAAAAAAAAA">
                                      <p:cBhvr>
                                        <p:cTn id="13" dur="2000" fill="hold"/>
                                        <p:tgtEl>
                                          <p:spTgt spid="10"/>
                                        </p:tgtEl>
                                        <p:attrNameLst>
                                          <p:attrName>ppt_x</p:attrName>
                                          <p:attrName>ppt_y</p:attrName>
                                        </p:attrNameLst>
                                      </p:cBhvr>
                                      <p:rCtr x="15937" y="-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Oval 9"/>
          <p:cNvSpPr/>
          <p:nvPr/>
        </p:nvSpPr>
        <p:spPr>
          <a:xfrm>
            <a:off x="6494463" y="4048125"/>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xt</a:t>
            </a:r>
            <a:endParaRPr lang="en-GB" sz="4400" b="1" dirty="0">
              <a:solidFill>
                <a:schemeClr val="tx1"/>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990975"/>
            <a:ext cx="28178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 y="2511425"/>
            <a:ext cx="12874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025" y="1654175"/>
            <a:ext cx="81121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3.88889E-6 2.96296E-6 L -3.88889E-6 2.96296E-6 C -0.00138 0.00115 -0.00277 0.00231 -0.00416 0.0037 C -0.00781 0.00717 -0.00364 0.0037 -0.00711 0.00648 C -0.00729 0.00764 -0.00798 0.00879 -0.00868 0.00995 C -0.0092 0.01134 -0.01024 0.01273 -0.01145 0.01412 C -0.0118 0.01551 -0.01198 0.01713 -0.01302 0.01852 C -0.01336 0.01967 -0.01562 0.02222 -0.01562 0.02245 C -0.01614 0.02361 -0.01632 0.02477 -0.01718 0.02615 C -0.01753 0.02685 -0.01927 0.02963 -0.02013 0.03032 C -0.02031 0.03078 -0.02083 0.03125 -0.02152 0.03148 C -0.02222 0.0324 -0.02239 0.0331 -0.02291 0.03379 C -0.02378 0.03518 -0.02534 0.03634 -0.02708 0.03773 C -0.0276 0.03819 -0.02847 0.03842 -0.02864 0.03889 C -0.02899 0.03958 -0.02916 0.04027 -0.03003 0.04074 C -0.03073 0.04143 -0.03211 0.0419 -0.03298 0.04236 C -0.03472 0.04375 -0.03611 0.04514 -0.03732 0.04629 C -0.0375 0.04676 -0.0375 0.04768 -0.03888 0.04815 C -0.04114 0.0493 -0.04444 0.05023 -0.04739 0.05115 C -0.04826 0.05162 -0.04948 0.05208 -0.05034 0.05254 C -0.05069 0.05277 -0.05069 0.05324 -0.05173 0.05347 C -0.05173 0.0537 -0.05885 0.05648 -0.06024 0.05694 C -0.06111 0.0574 -0.06232 0.05787 -0.06319 0.05833 C -0.06493 0.05926 -0.06927 0.06157 -0.0717 0.06203 L -0.07604 0.06273 C -0.08698 0.0618 -0.07343 0.06319 -0.08472 0.0618 C -0.08611 0.06157 -0.0875 0.06134 -0.08906 0.06134 C -0.0927 0.06134 -0.0967 0.06157 -0.10052 0.0618 C -0.10191 0.0618 -0.10364 0.0618 -0.10486 0.06203 C -0.10972 0.06319 -0.10503 0.06365 -0.11198 0.06365 C -0.1243 0.06389 -0.13698 0.06389 -0.14913 0.06412 C -0.15069 0.06412 -0.15208 0.06435 -0.15364 0.06435 C -0.15677 0.06481 -0.16215 0.06597 -0.16215 0.06597 C -0.17552 0.07129 -0.16163 0.06643 -0.21961 0.06759 C -0.22274 0.06759 -0.22552 0.06805 -0.22812 0.06828 C -0.22968 0.06852 -0.23142 0.06852 -0.23246 0.06875 C -0.23698 0.06944 -0.23645 0.06944 -0.24114 0.06967 C -0.25312 0.0706 -0.24375 0.06967 -0.25399 0.0706 C -0.2559 0.0706 -0.25868 0.07106 -0.25868 0.07129 " pathEditMode="relative" rAng="0" ptsTypes="AAAAAAAAAAAAAAAAAAAAAAAAAAAAAAAAAAAAAAA">
                                      <p:cBhvr>
                                        <p:cTn id="13" dur="2000" fill="hold"/>
                                        <p:tgtEl>
                                          <p:spTgt spid="10"/>
                                        </p:tgtEl>
                                        <p:attrNameLst>
                                          <p:attrName>ppt_x</p:attrName>
                                          <p:attrName>ppt_y</p:attrName>
                                        </p:attrNameLst>
                                      </p:cBhvr>
                                      <p:rCtr x="-12934"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Oval 9"/>
          <p:cNvSpPr/>
          <p:nvPr/>
        </p:nvSpPr>
        <p:spPr>
          <a:xfrm>
            <a:off x="4259263" y="3486150"/>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lk</a:t>
            </a:r>
            <a:endParaRPr lang="en-GB" sz="4400" b="1" dirty="0">
              <a:solidFill>
                <a:schemeClr val="tx1"/>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3340100"/>
            <a:ext cx="308451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013" y="1689100"/>
            <a:ext cx="9699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2160588"/>
            <a:ext cx="1138237"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2.5E-6 4.81481E-6 L -2.5E-6 4.81481E-6 C 0.00104 0.003 0.00226 0.00625 0.00347 0.00949 C 0.00643 0.01782 0.00295 0.00925 0.00591 0.0162 C 0.00608 0.01898 0.0066 0.02175 0.00712 0.02476 C 0.00764 0.02824 0.00851 0.03171 0.00955 0.03518 C 0.00972 0.03865 0.0099 0.04236 0.01077 0.04583 C 0.01111 0.04907 0.01302 0.05532 0.01302 0.05555 C 0.01337 0.05856 0.01354 0.06157 0.01424 0.06481 C 0.01459 0.06666 0.01597 0.07337 0.01667 0.07546 C 0.01684 0.07638 0.01736 0.07731 0.01788 0.07824 C 0.01841 0.08009 0.01858 0.08194 0.0191 0.08402 C 0.01979 0.0875 0.02101 0.08981 0.02257 0.09351 C 0.02292 0.09444 0.02361 0.09537 0.02379 0.09629 C 0.02413 0.09791 0.02431 0.09953 0.025 0.10115 C 0.02552 0.10254 0.02674 0.1037 0.02743 0.10486 C 0.02882 0.1081 0.03004 0.11157 0.03108 0.11458 C 0.03125 0.11597 0.03125 0.11805 0.03229 0.11921 C 0.0342 0.12222 0.03698 0.1243 0.03941 0.12685 C 0.04011 0.128 0.04115 0.12893 0.04184 0.12986 C 0.04219 0.13078 0.04219 0.13194 0.04306 0.13263 C 0.04306 0.13287 0.04896 0.14004 0.05018 0.1412 C 0.05087 0.14212 0.05191 0.14328 0.05261 0.14421 C 0.054 0.14652 0.05764 0.15254 0.05972 0.1537 L 0.06337 0.15555 C 0.0724 0.15324 0.06111 0.15648 0.07049 0.15277 C 0.0717 0.15231 0.07292 0.15208 0.07413 0.15185 C 0.07726 0.15208 0.08056 0.15231 0.08368 0.15277 C 0.0849 0.153 0.08629 0.153 0.08733 0.1537 C 0.09132 0.15625 0.0875 0.1574 0.09323 0.1574 C 0.10347 0.1581 0.11407 0.15833 0.12431 0.15856 C 0.12552 0.15879 0.12674 0.15902 0.12795 0.15949 C 0.13056 0.16064 0.13507 0.16319 0.13507 0.16342 C 0.14618 0.17638 0.13472 0.16458 0.18299 0.16712 C 0.18559 0.16736 0.18785 0.16828 0.19011 0.16898 C 0.19132 0.16944 0.19288 0.16944 0.19375 0.1699 C 0.1974 0.17175 0.19705 0.17199 0.20087 0.17268 C 0.21094 0.175 0.20313 0.17268 0.21163 0.17476 C 0.2132 0.175 0.21563 0.17592 0.21563 0.17615 " pathEditMode="relative" rAng="0" ptsTypes="AAAAAAAAAAAAAAAAAAAAAAAAAAAAAAAAAAAAAAA">
                                      <p:cBhvr>
                                        <p:cTn id="13" dur="2000" fill="hold"/>
                                        <p:tgtEl>
                                          <p:spTgt spid="10"/>
                                        </p:tgtEl>
                                        <p:attrNameLst>
                                          <p:attrName>ppt_x</p:attrName>
                                          <p:attrName>ppt_y</p:attrName>
                                        </p:attrNameLst>
                                      </p:cBhvr>
                                      <p:rCtr x="10781" y="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Oval 9"/>
          <p:cNvSpPr/>
          <p:nvPr/>
        </p:nvSpPr>
        <p:spPr>
          <a:xfrm>
            <a:off x="6494463" y="4048125"/>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pl</a:t>
            </a:r>
            <a:endParaRPr lang="en-GB" sz="4400" b="1" dirty="0">
              <a:solidFill>
                <a:schemeClr val="tx1"/>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990975"/>
            <a:ext cx="28178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025" y="1474788"/>
            <a:ext cx="11033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1144588"/>
            <a:ext cx="963612"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3.88889E-6 2.96296E-6 L -3.88889E-6 2.96296E-6 C -0.00191 0.00069 -0.00364 0.00139 -0.00538 0.00231 C -0.01007 0.0044 -0.00486 0.00231 -0.0092 0.00393 C -0.00954 0.00463 -0.01041 0.00532 -0.01128 0.00602 C -0.01198 0.00694 -0.01319 0.00787 -0.01475 0.00879 C -0.01527 0.00949 -0.01545 0.01065 -0.01684 0.01157 C -0.01736 0.01227 -0.02013 0.01389 -0.02013 0.01389 C -0.02083 0.01458 -0.02118 0.01551 -0.02222 0.0162 C -0.02274 0.01666 -0.02482 0.01852 -0.02604 0.01898 C -0.02621 0.01921 -0.02691 0.01944 -0.02777 0.01967 C -0.02864 0.02014 -0.02899 0.0206 -0.02951 0.02106 C -0.03073 0.02199 -0.03263 0.02268 -0.03489 0.02361 C -0.03559 0.02384 -0.0368 0.02407 -0.03698 0.0243 C -0.03732 0.02477 -0.03767 0.02523 -0.03871 0.02546 C -0.03958 0.02592 -0.04149 0.02615 -0.04253 0.02639 C -0.04479 0.02731 -0.04652 0.02824 -0.04809 0.02893 C -0.04843 0.02916 -0.04843 0.02986 -0.05017 0.03009 C -0.05312 0.03078 -0.05729 0.03125 -0.06111 0.03194 C -0.06215 0.03217 -0.06371 0.0324 -0.06493 0.03287 C -0.06527 0.03287 -0.06527 0.03333 -0.06666 0.03333 C -0.06666 0.03356 -0.07586 0.03518 -0.0776 0.03565 C -0.07882 0.03588 -0.08038 0.03611 -0.08142 0.03634 C -0.08368 0.03703 -0.08923 0.03842 -0.09236 0.03865 L -0.09791 0.03912 C -0.11198 0.03865 -0.09461 0.03958 -0.1092 0.03865 C -0.11093 0.03842 -0.11267 0.03842 -0.11475 0.03842 C -0.11944 0.03842 -0.12448 0.03842 -0.12951 0.03865 C -0.13125 0.03865 -0.1335 0.03865 -0.13507 0.03865 C -0.14132 0.03958 -0.13524 0.03981 -0.14427 0.03981 C -0.16007 0.03981 -0.17638 0.03981 -0.19201 0.04004 C -0.19409 0.04004 -0.19583 0.04027 -0.19791 0.04027 C -0.20191 0.04051 -0.20885 0.0412 -0.20885 0.04143 C -0.22604 0.04467 -0.20816 0.04143 -0.28281 0.04213 C -0.2868 0.04213 -0.29045 0.04259 -0.29375 0.04259 C -0.29583 0.04282 -0.29791 0.04282 -0.2993 0.04305 C -0.3052 0.04328 -0.30451 0.04328 -0.31041 0.04352 C -0.32586 0.04421 -0.31388 0.04352 -0.32708 0.04421 C -0.32951 0.04421 -0.33298 0.04444 -0.33298 0.04467 " pathEditMode="relative" rAng="0" ptsTypes="AAAAAAAAAAAAAAAAAAAAAAAAAAAAAAAAAAAAAAA">
                                      <p:cBhvr>
                                        <p:cTn id="13" dur="2000" fill="hold"/>
                                        <p:tgtEl>
                                          <p:spTgt spid="10"/>
                                        </p:tgtEl>
                                        <p:attrNameLst>
                                          <p:attrName>ppt_x</p:attrName>
                                          <p:attrName>ppt_y</p:attrName>
                                        </p:attrNameLst>
                                      </p:cBhvr>
                                      <p:rCtr x="-16649"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Oval 9"/>
          <p:cNvSpPr/>
          <p:nvPr/>
        </p:nvSpPr>
        <p:spPr>
          <a:xfrm>
            <a:off x="4259263" y="3486150"/>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thr</a:t>
            </a:r>
            <a:endParaRPr lang="en-GB" sz="4400" b="1" dirty="0">
              <a:solidFill>
                <a:schemeClr val="tx1"/>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2949575"/>
            <a:ext cx="36274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1230313"/>
            <a:ext cx="804863"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1901825"/>
            <a:ext cx="14509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2.5E-6 4.81481E-6 L -2.5E-6 4.81481E-6 C 0.00104 0.003 0.00226 0.00625 0.00347 0.00949 C 0.00643 0.01782 0.00295 0.00925 0.00591 0.0162 C 0.00608 0.01898 0.0066 0.02175 0.00712 0.02476 C 0.00764 0.02824 0.00851 0.03171 0.00955 0.03518 C 0.00972 0.03865 0.0099 0.04236 0.01077 0.04583 C 0.01111 0.04907 0.01302 0.05532 0.01302 0.05555 C 0.01337 0.05856 0.01354 0.06157 0.01424 0.06481 C 0.01459 0.06666 0.01597 0.07337 0.01667 0.07546 C 0.01684 0.07638 0.01736 0.07731 0.01788 0.07824 C 0.01841 0.08009 0.01858 0.08194 0.0191 0.08402 C 0.01979 0.0875 0.02101 0.08981 0.02257 0.09351 C 0.02292 0.09444 0.02361 0.09537 0.02379 0.09629 C 0.02413 0.09791 0.02431 0.09953 0.025 0.10115 C 0.02552 0.10254 0.02674 0.1037 0.02743 0.10486 C 0.02882 0.1081 0.03004 0.11157 0.03108 0.11458 C 0.03125 0.11597 0.03125 0.11805 0.03229 0.11921 C 0.0342 0.12222 0.03698 0.1243 0.03941 0.12685 C 0.04011 0.128 0.04115 0.12893 0.04184 0.12986 C 0.04219 0.13078 0.04219 0.13194 0.04306 0.13263 C 0.04306 0.13287 0.04896 0.14004 0.05018 0.1412 C 0.05087 0.14212 0.05191 0.14328 0.05261 0.14421 C 0.054 0.14652 0.05764 0.15254 0.05972 0.1537 L 0.06337 0.15555 C 0.0724 0.15324 0.06111 0.15648 0.07049 0.15277 C 0.0717 0.15231 0.07292 0.15208 0.07413 0.15185 C 0.07726 0.15208 0.08056 0.15231 0.08368 0.15277 C 0.0849 0.153 0.08629 0.153 0.08733 0.1537 C 0.09132 0.15625 0.0875 0.1574 0.09323 0.1574 C 0.10347 0.1581 0.11407 0.15833 0.12431 0.15856 C 0.12552 0.15879 0.12674 0.15902 0.12795 0.15949 C 0.13056 0.16064 0.13507 0.16319 0.13507 0.16342 C 0.14618 0.17638 0.13472 0.16458 0.18299 0.16712 C 0.18559 0.16736 0.18785 0.16828 0.19011 0.16898 C 0.19132 0.16944 0.19288 0.16944 0.19375 0.1699 C 0.1974 0.17175 0.19705 0.17199 0.20087 0.17268 C 0.21094 0.175 0.20313 0.17268 0.21163 0.17476 C 0.2132 0.175 0.21563 0.17592 0.21563 0.17615 " pathEditMode="relative" rAng="0" ptsTypes="AAAAAAAAAAAAAAAAAAAAAAAAAAAAAAAAAAAAAAA">
                                      <p:cBhvr>
                                        <p:cTn id="13" dur="2000" fill="hold"/>
                                        <p:tgtEl>
                                          <p:spTgt spid="10"/>
                                        </p:tgtEl>
                                        <p:attrNameLst>
                                          <p:attrName>ppt_x</p:attrName>
                                          <p:attrName>ppt_y</p:attrName>
                                        </p:attrNameLst>
                                      </p:cBhvr>
                                      <p:rCtr x="10781" y="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
        <p:nvSpPr>
          <p:cNvPr id="33" name="Rectangle: Rounded Corners 32"/>
          <p:cNvSpPr/>
          <p:nvPr/>
        </p:nvSpPr>
        <p:spPr>
          <a:xfrm>
            <a:off x="809625" y="968375"/>
            <a:ext cx="7515225" cy="8763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Kit and Sam have made a list of things they will need to collect to mend the ship. Can you complete each word and read the list? </a:t>
            </a:r>
          </a:p>
        </p:txBody>
      </p:sp>
      <p:pic>
        <p:nvPicPr>
          <p:cNvPr id="23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25" y="2054225"/>
            <a:ext cx="41465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Kit's teachings"/>
          <p:cNvGrpSpPr>
            <a:grpSpLocks/>
          </p:cNvGrpSpPr>
          <p:nvPr/>
        </p:nvGrpSpPr>
        <p:grpSpPr bwMode="auto">
          <a:xfrm>
            <a:off x="4464050" y="5622925"/>
            <a:ext cx="4513263" cy="1008063"/>
            <a:chOff x="1475656" y="5229200"/>
            <a:chExt cx="4513867" cy="1008112"/>
          </a:xfrm>
        </p:grpSpPr>
        <p:sp>
          <p:nvSpPr>
            <p:cNvPr id="36" name="Rectangle: Rounded Corners 35"/>
            <p:cNvSpPr/>
            <p:nvPr/>
          </p:nvSpPr>
          <p:spPr>
            <a:xfrm>
              <a:off x="1475656" y="5516552"/>
              <a:ext cx="3672379" cy="433408"/>
            </a:xfrm>
            <a:prstGeom prst="roundRect">
              <a:avLst>
                <a:gd name="adj" fmla="val 50000"/>
              </a:avLst>
            </a:prstGeom>
            <a:solidFill>
              <a:srgbClr val="0096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latin typeface="Twinkl SemiBold" pitchFamily="2" charset="0"/>
                </a:rPr>
                <a:t>  Click me for Kit’s teaching tips!</a:t>
              </a:r>
            </a:p>
          </p:txBody>
        </p:sp>
        <p:pic>
          <p:nvPicPr>
            <p:cNvPr id="37" name="Picture 36"/>
            <p:cNvPicPr>
              <a:picLocks noChangeAspect="1"/>
            </p:cNvPicPr>
            <p:nvPr/>
          </p:nvPicPr>
          <p:blipFill rotWithShape="1">
            <a:blip r:embed="rId3" cstate="print"/>
            <a:srcRect l="-15597" t="-8561" r="-15847" b="56577"/>
            <a:stretch/>
          </p:blipFill>
          <p:spPr>
            <a:xfrm>
              <a:off x="4981411" y="5229200"/>
              <a:ext cx="1008112" cy="1008112"/>
            </a:xfrm>
            <a:prstGeom prst="ellipse">
              <a:avLst/>
            </a:prstGeom>
            <a:solidFill>
              <a:schemeClr val="bg1"/>
            </a:solidFill>
            <a:ln w="57150">
              <a:solidFill>
                <a:srgbClr val="009640"/>
              </a:solidFill>
            </a:ln>
          </p:spPr>
        </p:pic>
      </p:grpSp>
      <p:sp>
        <p:nvSpPr>
          <p:cNvPr id="38" name="Kit's teaching bubble"/>
          <p:cNvSpPr/>
          <p:nvPr/>
        </p:nvSpPr>
        <p:spPr>
          <a:xfrm>
            <a:off x="4572000" y="4868863"/>
            <a:ext cx="3095625" cy="830262"/>
          </a:xfrm>
          <a:prstGeom prst="wedgeRoundRectCallout">
            <a:avLst>
              <a:gd name="adj1" fmla="val 64040"/>
              <a:gd name="adj2" fmla="val 95997"/>
              <a:gd name="adj3" fmla="val 16667"/>
            </a:avLst>
          </a:prstGeom>
          <a:solidFill>
            <a:schemeClr val="bg1"/>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This is a great whiteboard activity!</a:t>
            </a:r>
          </a:p>
        </p:txBody>
      </p:sp>
      <p:sp>
        <p:nvSpPr>
          <p:cNvPr id="39" name="Close bubble"/>
          <p:cNvSpPr/>
          <p:nvPr/>
        </p:nvSpPr>
        <p:spPr>
          <a:xfrm>
            <a:off x="4464050" y="4797425"/>
            <a:ext cx="284163" cy="284163"/>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50"/>
                                        <p:tgtEl>
                                          <p:spTgt spid="39"/>
                                        </p:tgtEl>
                                      </p:cBhvr>
                                    </p:animEffect>
                                  </p:childTnLst>
                                </p:cTn>
                              </p:par>
                            </p:childTnLst>
                          </p:cTn>
                        </p:par>
                      </p:childTnLst>
                    </p:cTn>
                  </p:par>
                </p:childTnLst>
              </p:cTn>
              <p:nextCondLst>
                <p:cond evt="onClick" delay="0">
                  <p:tgtEl>
                    <p:spTgt spid="35"/>
                  </p:tgtEl>
                </p:cond>
              </p:nextCondLst>
            </p:seq>
            <p:seq concurrent="1" nextAc="seek">
              <p:cTn id="11" restart="whenNotActive" fill="hold" evtFilter="cancelBubble" nodeType="interactiveSeq">
                <p:stCondLst>
                  <p:cond evt="onClick" delay="0">
                    <p:tgtEl>
                      <p:spTgt spid="3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250"/>
                                  </p:stCondLst>
                                  <p:childTnLst>
                                    <p:animEffect transition="out" filter="fade">
                                      <p:cBhvr>
                                        <p:cTn id="15" dur="250"/>
                                        <p:tgtEl>
                                          <p:spTgt spid="38"/>
                                        </p:tgtEl>
                                      </p:cBhvr>
                                    </p:animEffect>
                                    <p:set>
                                      <p:cBhvr>
                                        <p:cTn id="16" dur="1" fill="hold">
                                          <p:stCondLst>
                                            <p:cond delay="249"/>
                                          </p:stCondLst>
                                        </p:cTn>
                                        <p:tgtEl>
                                          <p:spTgt spid="38"/>
                                        </p:tgtEl>
                                        <p:attrNameLst>
                                          <p:attrName>style.visibility</p:attrName>
                                        </p:attrNameLst>
                                      </p:cBhvr>
                                      <p:to>
                                        <p:strVal val="hidden"/>
                                      </p:to>
                                    </p:set>
                                  </p:childTnLst>
                                </p:cTn>
                              </p:par>
                              <p:par>
                                <p:cTn id="17" presetID="10" presetClass="exit" presetSubtype="0" fill="hold" grpId="1" nodeType="withEffect">
                                  <p:stCondLst>
                                    <p:cond delay="250"/>
                                  </p:stCondLst>
                                  <p:childTnLst>
                                    <p:animEffect transition="out" filter="fade">
                                      <p:cBhvr>
                                        <p:cTn id="18" dur="250"/>
                                        <p:tgtEl>
                                          <p:spTgt spid="39"/>
                                        </p:tgtEl>
                                      </p:cBhvr>
                                    </p:animEffect>
                                    <p:set>
                                      <p:cBhvr>
                                        <p:cTn id="19" dur="1" fill="hold">
                                          <p:stCondLst>
                                            <p:cond delay="24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8" grpId="0" animBg="1"/>
      <p:bldP spid="38" grpId="1" animBg="1"/>
      <p:bldP spid="39" grpId="0" animBg="1"/>
      <p:bldP spid="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45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8975"/>
            <a:ext cx="41703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321050"/>
            <a:ext cx="2166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7"/>
          <p:cNvSpPr txBox="1">
            <a:spLocks noChangeArrowheads="1"/>
          </p:cNvSpPr>
          <p:nvPr/>
        </p:nvSpPr>
        <p:spPr bwMode="auto">
          <a:xfrm>
            <a:off x="3857625" y="2849563"/>
            <a:ext cx="294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6600">
                <a:solidFill>
                  <a:schemeClr val="tx1"/>
                </a:solidFill>
              </a:rPr>
              <a:t>str</a:t>
            </a:r>
          </a:p>
        </p:txBody>
      </p:sp>
      <p:cxnSp>
        <p:nvCxnSpPr>
          <p:cNvPr id="13" name="Straight Connector 12"/>
          <p:cNvCxnSpPr/>
          <p:nvPr/>
        </p:nvCxnSpPr>
        <p:spPr>
          <a:xfrm>
            <a:off x="5016500"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38813"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61125"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4725" y="4295775"/>
            <a:ext cx="2011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400">
                <a:solidFill>
                  <a:schemeClr val="tx1"/>
                </a:solidFill>
              </a:rPr>
              <a:t>string</a:t>
            </a:r>
          </a:p>
        </p:txBody>
      </p:sp>
      <p:pic>
        <p:nvPicPr>
          <p:cNvPr id="2458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63" y="815975"/>
            <a:ext cx="2170112"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56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8975"/>
            <a:ext cx="41703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321050"/>
            <a:ext cx="2166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7"/>
          <p:cNvSpPr txBox="1">
            <a:spLocks noChangeArrowheads="1"/>
          </p:cNvSpPr>
          <p:nvPr/>
        </p:nvSpPr>
        <p:spPr bwMode="auto">
          <a:xfrm>
            <a:off x="3954463" y="2849563"/>
            <a:ext cx="294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6600">
                <a:solidFill>
                  <a:schemeClr val="tx1"/>
                </a:solidFill>
              </a:rPr>
              <a:t>br</a:t>
            </a:r>
          </a:p>
        </p:txBody>
      </p:sp>
      <p:cxnSp>
        <p:nvCxnSpPr>
          <p:cNvPr id="13" name="Straight Connector 12"/>
          <p:cNvCxnSpPr/>
          <p:nvPr/>
        </p:nvCxnSpPr>
        <p:spPr>
          <a:xfrm>
            <a:off x="4929188"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51500"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5400" y="3683000"/>
            <a:ext cx="6429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4725" y="4295775"/>
            <a:ext cx="2011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400">
                <a:solidFill>
                  <a:schemeClr val="tx1"/>
                </a:solidFill>
              </a:rPr>
              <a:t>brush</a:t>
            </a:r>
          </a:p>
        </p:txBody>
      </p:sp>
      <p:pic>
        <p:nvPicPr>
          <p:cNvPr id="256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947738"/>
            <a:ext cx="884237"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rgbClr val="F08115"/>
          </a:solidFill>
        </p:grpSpPr>
        <p:sp>
          <p:nvSpPr>
            <p:cNvPr id="5" name="Oval 4"/>
            <p:cNvSpPr/>
            <p:nvPr/>
          </p:nvSpPr>
          <p:spPr>
            <a:xfrm>
              <a:off x="6696236" y="1700808"/>
              <a:ext cx="504056"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6948264" y="1700808"/>
              <a:ext cx="2195736"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Revisit and Review</a:t>
              </a:r>
            </a:p>
          </p:txBody>
        </p:sp>
      </p:gr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21367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p:cNvSpPr/>
          <p:nvPr/>
        </p:nvSpPr>
        <p:spPr>
          <a:xfrm>
            <a:off x="1979613" y="908050"/>
            <a:ext cx="5832475" cy="674688"/>
          </a:xfrm>
          <a:prstGeom prst="wedgeRoundRectCallout">
            <a:avLst>
              <a:gd name="adj1" fmla="val -52446"/>
              <a:gd name="adj2" fmla="val 19660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Let’s practise Sam’s Sounds and Tricky Words!</a:t>
            </a:r>
          </a:p>
        </p:txBody>
      </p:sp>
      <p:sp>
        <p:nvSpPr>
          <p:cNvPr id="104" name="background 2"/>
          <p:cNvSpPr/>
          <p:nvPr/>
        </p:nvSpPr>
        <p:spPr>
          <a:xfrm>
            <a:off x="6003925" y="2241550"/>
            <a:ext cx="2238375" cy="3424238"/>
          </a:xfrm>
          <a:prstGeom prst="roundRect">
            <a:avLst>
              <a:gd name="adj" fmla="val 9850"/>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sp>
        <p:nvSpPr>
          <p:cNvPr id="106" name="one"/>
          <p:cNvSpPr txBox="1">
            <a:spLocks noChangeArrowheads="1"/>
          </p:cNvSpPr>
          <p:nvPr/>
        </p:nvSpPr>
        <p:spPr bwMode="auto">
          <a:xfrm>
            <a:off x="6034088"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one</a:t>
            </a:r>
          </a:p>
        </p:txBody>
      </p:sp>
      <p:sp>
        <p:nvSpPr>
          <p:cNvPr id="107" name="little"/>
          <p:cNvSpPr txBox="1">
            <a:spLocks noChangeArrowheads="1"/>
          </p:cNvSpPr>
          <p:nvPr/>
        </p:nvSpPr>
        <p:spPr bwMode="auto">
          <a:xfrm>
            <a:off x="6034088"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little</a:t>
            </a:r>
          </a:p>
        </p:txBody>
      </p:sp>
      <p:sp>
        <p:nvSpPr>
          <p:cNvPr id="109" name="there"/>
          <p:cNvSpPr txBox="1">
            <a:spLocks noChangeArrowheads="1"/>
          </p:cNvSpPr>
          <p:nvPr/>
        </p:nvSpPr>
        <p:spPr bwMode="auto">
          <a:xfrm>
            <a:off x="6034088"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there</a:t>
            </a:r>
          </a:p>
        </p:txBody>
      </p:sp>
      <p:sp>
        <p:nvSpPr>
          <p:cNvPr id="110" name="were"/>
          <p:cNvSpPr txBox="1">
            <a:spLocks noChangeArrowheads="1"/>
          </p:cNvSpPr>
          <p:nvPr/>
        </p:nvSpPr>
        <p:spPr bwMode="auto">
          <a:xfrm>
            <a:off x="6034088"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were</a:t>
            </a:r>
          </a:p>
        </p:txBody>
      </p:sp>
      <p:sp>
        <p:nvSpPr>
          <p:cNvPr id="112" name="come"/>
          <p:cNvSpPr txBox="1">
            <a:spLocks noChangeArrowheads="1"/>
          </p:cNvSpPr>
          <p:nvPr/>
        </p:nvSpPr>
        <p:spPr bwMode="auto">
          <a:xfrm>
            <a:off x="6038850" y="3357563"/>
            <a:ext cx="2170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come</a:t>
            </a:r>
          </a:p>
        </p:txBody>
      </p:sp>
      <p:sp>
        <p:nvSpPr>
          <p:cNvPr id="113" name="some"/>
          <p:cNvSpPr txBox="1">
            <a:spLocks noChangeArrowheads="1"/>
          </p:cNvSpPr>
          <p:nvPr/>
        </p:nvSpPr>
        <p:spPr bwMode="auto">
          <a:xfrm>
            <a:off x="6034088"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some</a:t>
            </a:r>
          </a:p>
        </p:txBody>
      </p:sp>
      <p:sp>
        <p:nvSpPr>
          <p:cNvPr id="115" name="like"/>
          <p:cNvSpPr txBox="1">
            <a:spLocks noChangeArrowheads="1"/>
          </p:cNvSpPr>
          <p:nvPr/>
        </p:nvSpPr>
        <p:spPr bwMode="auto">
          <a:xfrm>
            <a:off x="6324600" y="3357563"/>
            <a:ext cx="15986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like</a:t>
            </a:r>
          </a:p>
        </p:txBody>
      </p:sp>
      <p:sp>
        <p:nvSpPr>
          <p:cNvPr id="116" name="have"/>
          <p:cNvSpPr txBox="1">
            <a:spLocks noChangeArrowheads="1"/>
          </p:cNvSpPr>
          <p:nvPr/>
        </p:nvSpPr>
        <p:spPr bwMode="auto">
          <a:xfrm>
            <a:off x="6105525" y="3357563"/>
            <a:ext cx="20367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have</a:t>
            </a:r>
          </a:p>
        </p:txBody>
      </p:sp>
      <p:sp>
        <p:nvSpPr>
          <p:cNvPr id="118" name="so"/>
          <p:cNvSpPr txBox="1">
            <a:spLocks noChangeArrowheads="1"/>
          </p:cNvSpPr>
          <p:nvPr/>
        </p:nvSpPr>
        <p:spPr bwMode="auto">
          <a:xfrm>
            <a:off x="6454775" y="3357563"/>
            <a:ext cx="1339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so</a:t>
            </a:r>
          </a:p>
        </p:txBody>
      </p:sp>
      <p:sp>
        <p:nvSpPr>
          <p:cNvPr id="119" name="said"/>
          <p:cNvSpPr txBox="1">
            <a:spLocks noChangeArrowheads="1"/>
          </p:cNvSpPr>
          <p:nvPr/>
        </p:nvSpPr>
        <p:spPr bwMode="auto">
          <a:xfrm>
            <a:off x="6137275" y="3357563"/>
            <a:ext cx="19732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said</a:t>
            </a:r>
          </a:p>
        </p:txBody>
      </p:sp>
      <p:grpSp>
        <p:nvGrpSpPr>
          <p:cNvPr id="121" name="PLAY 2"/>
          <p:cNvGrpSpPr>
            <a:grpSpLocks/>
          </p:cNvGrpSpPr>
          <p:nvPr/>
        </p:nvGrpSpPr>
        <p:grpSpPr bwMode="auto">
          <a:xfrm>
            <a:off x="6773863" y="5434013"/>
            <a:ext cx="735012" cy="735012"/>
            <a:chOff x="6300192" y="2204864"/>
            <a:chExt cx="900100" cy="900100"/>
          </a:xfrm>
        </p:grpSpPr>
        <p:sp>
          <p:nvSpPr>
            <p:cNvPr id="122" name="Oval 121"/>
            <p:cNvSpPr/>
            <p:nvPr/>
          </p:nvSpPr>
          <p:spPr>
            <a:xfrm>
              <a:off x="6300192" y="2204864"/>
              <a:ext cx="900100" cy="900100"/>
            </a:xfrm>
            <a:prstGeom prst="ellipse">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3" name="Isosceles Triangle 122"/>
            <p:cNvSpPr/>
            <p:nvPr/>
          </p:nvSpPr>
          <p:spPr>
            <a:xfrm rot="5400000">
              <a:off x="6559724" y="2417738"/>
              <a:ext cx="550169" cy="474351"/>
            </a:xfrm>
            <a:prstGeom prst="triangl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24" name="background"/>
          <p:cNvSpPr/>
          <p:nvPr/>
        </p:nvSpPr>
        <p:spPr>
          <a:xfrm>
            <a:off x="3021013" y="2239963"/>
            <a:ext cx="2238375" cy="3424237"/>
          </a:xfrm>
          <a:prstGeom prst="roundRect">
            <a:avLst>
              <a:gd name="adj" fmla="val 9850"/>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125" name="er"/>
          <p:cNvGrpSpPr>
            <a:grpSpLocks/>
          </p:cNvGrpSpPr>
          <p:nvPr/>
        </p:nvGrpSpPr>
        <p:grpSpPr bwMode="auto">
          <a:xfrm>
            <a:off x="3536950" y="2214563"/>
            <a:ext cx="1212850" cy="3011487"/>
            <a:chOff x="2269767" y="2243133"/>
            <a:chExt cx="1212191" cy="3011666"/>
          </a:xfrm>
        </p:grpSpPr>
        <p:pic>
          <p:nvPicPr>
            <p:cNvPr id="8300" name="pe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012" y="3916342"/>
              <a:ext cx="585700" cy="1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1" name="er"/>
            <p:cNvSpPr txBox="1">
              <a:spLocks noChangeArrowheads="1"/>
            </p:cNvSpPr>
            <p:nvPr/>
          </p:nvSpPr>
          <p:spPr bwMode="auto">
            <a:xfrm>
              <a:off x="2269767" y="2243133"/>
              <a:ext cx="12121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er</a:t>
              </a:r>
            </a:p>
          </p:txBody>
        </p:sp>
      </p:grpSp>
      <p:grpSp>
        <p:nvGrpSpPr>
          <p:cNvPr id="128" name="ure"/>
          <p:cNvGrpSpPr>
            <a:grpSpLocks/>
          </p:cNvGrpSpPr>
          <p:nvPr/>
        </p:nvGrpSpPr>
        <p:grpSpPr bwMode="auto">
          <a:xfrm>
            <a:off x="3211513" y="2376488"/>
            <a:ext cx="1863725" cy="2687637"/>
            <a:chOff x="1871894" y="2255950"/>
            <a:chExt cx="1863011" cy="2687494"/>
          </a:xfrm>
        </p:grpSpPr>
        <p:pic>
          <p:nvPicPr>
            <p:cNvPr id="8298" name="p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968" y="4191129"/>
              <a:ext cx="1450862" cy="75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ure"/>
            <p:cNvSpPr txBox="1">
              <a:spLocks noChangeArrowheads="1"/>
            </p:cNvSpPr>
            <p:nvPr/>
          </p:nvSpPr>
          <p:spPr bwMode="auto">
            <a:xfrm>
              <a:off x="1871894" y="2255950"/>
              <a:ext cx="186301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ure</a:t>
              </a:r>
            </a:p>
          </p:txBody>
        </p:sp>
      </p:grpSp>
      <p:grpSp>
        <p:nvGrpSpPr>
          <p:cNvPr id="131" name="air"/>
          <p:cNvGrpSpPr>
            <a:grpSpLocks/>
          </p:cNvGrpSpPr>
          <p:nvPr/>
        </p:nvGrpSpPr>
        <p:grpSpPr bwMode="auto">
          <a:xfrm>
            <a:off x="3308350" y="2209800"/>
            <a:ext cx="1670050" cy="3021013"/>
            <a:chOff x="1998996" y="2248548"/>
            <a:chExt cx="1670650" cy="3020614"/>
          </a:xfrm>
        </p:grpSpPr>
        <p:pic>
          <p:nvPicPr>
            <p:cNvPr id="8296" name="ch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777" y="3862717"/>
              <a:ext cx="841088" cy="140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 name="air"/>
            <p:cNvSpPr txBox="1">
              <a:spLocks noChangeArrowheads="1"/>
            </p:cNvSpPr>
            <p:nvPr/>
          </p:nvSpPr>
          <p:spPr bwMode="auto">
            <a:xfrm>
              <a:off x="1998996" y="2248548"/>
              <a:ext cx="16706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air</a:t>
              </a:r>
            </a:p>
          </p:txBody>
        </p:sp>
      </p:grpSp>
      <p:grpSp>
        <p:nvGrpSpPr>
          <p:cNvPr id="134" name="ear"/>
          <p:cNvGrpSpPr>
            <a:grpSpLocks/>
          </p:cNvGrpSpPr>
          <p:nvPr/>
        </p:nvGrpSpPr>
        <p:grpSpPr bwMode="auto">
          <a:xfrm>
            <a:off x="3216275" y="2281238"/>
            <a:ext cx="1854200" cy="2878137"/>
            <a:chOff x="1998996" y="2248548"/>
            <a:chExt cx="1854995" cy="2878343"/>
          </a:xfrm>
        </p:grpSpPr>
        <p:pic>
          <p:nvPicPr>
            <p:cNvPr id="8294" name="e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483" y="3885584"/>
              <a:ext cx="874020" cy="124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 name="ear"/>
            <p:cNvSpPr txBox="1">
              <a:spLocks noChangeArrowheads="1"/>
            </p:cNvSpPr>
            <p:nvPr/>
          </p:nvSpPr>
          <p:spPr bwMode="auto">
            <a:xfrm>
              <a:off x="1998996" y="2248548"/>
              <a:ext cx="185499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ear</a:t>
              </a:r>
            </a:p>
          </p:txBody>
        </p:sp>
      </p:grpSp>
      <p:grpSp>
        <p:nvGrpSpPr>
          <p:cNvPr id="137" name="oi"/>
          <p:cNvGrpSpPr>
            <a:grpSpLocks/>
          </p:cNvGrpSpPr>
          <p:nvPr/>
        </p:nvGrpSpPr>
        <p:grpSpPr bwMode="auto">
          <a:xfrm>
            <a:off x="3575050" y="2360613"/>
            <a:ext cx="1135063" cy="2720975"/>
            <a:chOff x="2353590" y="2261470"/>
            <a:chExt cx="1135247" cy="2720722"/>
          </a:xfrm>
        </p:grpSpPr>
        <p:pic>
          <p:nvPicPr>
            <p:cNvPr id="8292" name="co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021" y="4115448"/>
              <a:ext cx="860385" cy="8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3" name="oi"/>
            <p:cNvSpPr txBox="1">
              <a:spLocks noChangeArrowheads="1"/>
            </p:cNvSpPr>
            <p:nvPr/>
          </p:nvSpPr>
          <p:spPr bwMode="auto">
            <a:xfrm>
              <a:off x="2353590" y="2261470"/>
              <a:ext cx="113524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oi</a:t>
              </a:r>
            </a:p>
          </p:txBody>
        </p:sp>
      </p:grpSp>
      <p:grpSp>
        <p:nvGrpSpPr>
          <p:cNvPr id="140" name="ow"/>
          <p:cNvGrpSpPr>
            <a:grpSpLocks/>
          </p:cNvGrpSpPr>
          <p:nvPr/>
        </p:nvGrpSpPr>
        <p:grpSpPr bwMode="auto">
          <a:xfrm>
            <a:off x="3294063" y="2378075"/>
            <a:ext cx="1698625" cy="2686050"/>
            <a:chOff x="377912" y="2244560"/>
            <a:chExt cx="1697901" cy="2686512"/>
          </a:xfrm>
        </p:grpSpPr>
        <p:pic>
          <p:nvPicPr>
            <p:cNvPr id="8290" name="clow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02" y="4146210"/>
              <a:ext cx="1668921" cy="7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1" name="ow"/>
            <p:cNvSpPr txBox="1">
              <a:spLocks noChangeArrowheads="1"/>
            </p:cNvSpPr>
            <p:nvPr/>
          </p:nvSpPr>
          <p:spPr bwMode="auto">
            <a:xfrm>
              <a:off x="377912" y="2244560"/>
              <a:ext cx="16979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ow</a:t>
              </a:r>
              <a:endParaRPr lang="en-GB" altLang="en-US" sz="13800" b="1">
                <a:solidFill>
                  <a:schemeClr val="tx1"/>
                </a:solidFill>
              </a:endParaRPr>
            </a:p>
          </p:txBody>
        </p:sp>
      </p:grpSp>
      <p:grpSp>
        <p:nvGrpSpPr>
          <p:cNvPr id="143" name="ur"/>
          <p:cNvGrpSpPr>
            <a:grpSpLocks/>
          </p:cNvGrpSpPr>
          <p:nvPr/>
        </p:nvGrpSpPr>
        <p:grpSpPr bwMode="auto">
          <a:xfrm>
            <a:off x="3479800" y="2376488"/>
            <a:ext cx="1327150" cy="2687637"/>
            <a:chOff x="2242459" y="2242862"/>
            <a:chExt cx="1327608" cy="2687854"/>
          </a:xfrm>
        </p:grpSpPr>
        <p:pic>
          <p:nvPicPr>
            <p:cNvPr id="8288" name="pur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7543" y="4002871"/>
              <a:ext cx="1137440" cy="92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9" name="ur"/>
            <p:cNvSpPr txBox="1">
              <a:spLocks noChangeArrowheads="1"/>
            </p:cNvSpPr>
            <p:nvPr/>
          </p:nvSpPr>
          <p:spPr bwMode="auto">
            <a:xfrm>
              <a:off x="2242459" y="2242862"/>
              <a:ext cx="13276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ur</a:t>
              </a:r>
            </a:p>
          </p:txBody>
        </p:sp>
      </p:grpSp>
      <p:grpSp>
        <p:nvGrpSpPr>
          <p:cNvPr id="146" name="or"/>
          <p:cNvGrpSpPr>
            <a:grpSpLocks/>
          </p:cNvGrpSpPr>
          <p:nvPr/>
        </p:nvGrpSpPr>
        <p:grpSpPr bwMode="auto">
          <a:xfrm>
            <a:off x="3221038" y="2424113"/>
            <a:ext cx="1843087" cy="2593975"/>
            <a:chOff x="66120" y="2242862"/>
            <a:chExt cx="1843169" cy="2594056"/>
          </a:xfrm>
        </p:grpSpPr>
        <p:pic>
          <p:nvPicPr>
            <p:cNvPr id="8286" name="hor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20" y="4145175"/>
              <a:ext cx="1843169" cy="6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7" name="or"/>
            <p:cNvSpPr txBox="1">
              <a:spLocks noChangeArrowheads="1"/>
            </p:cNvSpPr>
            <p:nvPr/>
          </p:nvSpPr>
          <p:spPr bwMode="auto">
            <a:xfrm>
              <a:off x="349549" y="2242862"/>
              <a:ext cx="127631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or</a:t>
              </a:r>
            </a:p>
          </p:txBody>
        </p:sp>
      </p:grpSp>
      <p:grpSp>
        <p:nvGrpSpPr>
          <p:cNvPr id="149" name="ar"/>
          <p:cNvGrpSpPr>
            <a:grpSpLocks/>
          </p:cNvGrpSpPr>
          <p:nvPr/>
        </p:nvGrpSpPr>
        <p:grpSpPr bwMode="auto">
          <a:xfrm>
            <a:off x="3482975" y="2311400"/>
            <a:ext cx="1320800" cy="2817813"/>
            <a:chOff x="2242459" y="2242862"/>
            <a:chExt cx="1319592" cy="2818048"/>
          </a:xfrm>
        </p:grpSpPr>
        <p:pic>
          <p:nvPicPr>
            <p:cNvPr id="8284" name="st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6696" y="3872678"/>
              <a:ext cx="1251118" cy="11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5" name="ar"/>
            <p:cNvSpPr txBox="1">
              <a:spLocks noChangeArrowheads="1"/>
            </p:cNvSpPr>
            <p:nvPr/>
          </p:nvSpPr>
          <p:spPr bwMode="auto">
            <a:xfrm>
              <a:off x="2242459" y="2242862"/>
              <a:ext cx="13195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ar</a:t>
              </a:r>
            </a:p>
          </p:txBody>
        </p:sp>
      </p:grpSp>
      <p:grpSp>
        <p:nvGrpSpPr>
          <p:cNvPr id="152" name="oo"/>
          <p:cNvGrpSpPr>
            <a:grpSpLocks/>
          </p:cNvGrpSpPr>
          <p:nvPr/>
        </p:nvGrpSpPr>
        <p:grpSpPr bwMode="auto">
          <a:xfrm>
            <a:off x="3451225" y="2311400"/>
            <a:ext cx="1384300" cy="2817813"/>
            <a:chOff x="2242459" y="2242862"/>
            <a:chExt cx="1383712" cy="2818048"/>
          </a:xfrm>
        </p:grpSpPr>
        <p:pic>
          <p:nvPicPr>
            <p:cNvPr id="8282" name="mo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819" y="3872678"/>
              <a:ext cx="1188992" cy="11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3" name="oo"/>
            <p:cNvSpPr txBox="1">
              <a:spLocks noChangeArrowheads="1"/>
            </p:cNvSpPr>
            <p:nvPr/>
          </p:nvSpPr>
          <p:spPr bwMode="auto">
            <a:xfrm>
              <a:off x="2242459" y="2242862"/>
              <a:ext cx="13837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oo</a:t>
              </a:r>
            </a:p>
          </p:txBody>
        </p:sp>
      </p:grpSp>
      <p:grpSp>
        <p:nvGrpSpPr>
          <p:cNvPr id="155" name="oo"/>
          <p:cNvGrpSpPr>
            <a:grpSpLocks/>
          </p:cNvGrpSpPr>
          <p:nvPr/>
        </p:nvGrpSpPr>
        <p:grpSpPr bwMode="auto">
          <a:xfrm>
            <a:off x="3433763" y="2417763"/>
            <a:ext cx="1417637" cy="2606675"/>
            <a:chOff x="2208075" y="2242862"/>
            <a:chExt cx="1417854" cy="2607619"/>
          </a:xfrm>
        </p:grpSpPr>
        <p:pic>
          <p:nvPicPr>
            <p:cNvPr id="8280" name="boo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8075" y="3949533"/>
              <a:ext cx="1417854" cy="90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1" name="oo"/>
            <p:cNvSpPr txBox="1">
              <a:spLocks noChangeArrowheads="1"/>
            </p:cNvSpPr>
            <p:nvPr/>
          </p:nvSpPr>
          <p:spPr bwMode="auto">
            <a:xfrm>
              <a:off x="2225146" y="2242862"/>
              <a:ext cx="13837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oo</a:t>
              </a:r>
            </a:p>
          </p:txBody>
        </p:sp>
      </p:grpSp>
      <p:grpSp>
        <p:nvGrpSpPr>
          <p:cNvPr id="158" name="oa"/>
          <p:cNvGrpSpPr>
            <a:grpSpLocks/>
          </p:cNvGrpSpPr>
          <p:nvPr/>
        </p:nvGrpSpPr>
        <p:grpSpPr bwMode="auto">
          <a:xfrm>
            <a:off x="3429000" y="2316163"/>
            <a:ext cx="1427163" cy="2808287"/>
            <a:chOff x="2263098" y="2242862"/>
            <a:chExt cx="1426994" cy="2808405"/>
          </a:xfrm>
        </p:grpSpPr>
        <p:pic>
          <p:nvPicPr>
            <p:cNvPr id="8278" name="boa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5829" y="4031631"/>
              <a:ext cx="1401532" cy="101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9" name="oa"/>
            <p:cNvSpPr txBox="1">
              <a:spLocks noChangeArrowheads="1"/>
            </p:cNvSpPr>
            <p:nvPr/>
          </p:nvSpPr>
          <p:spPr bwMode="auto">
            <a:xfrm>
              <a:off x="2263098" y="2242862"/>
              <a:ext cx="14269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oa</a:t>
              </a:r>
            </a:p>
          </p:txBody>
        </p:sp>
      </p:grpSp>
      <p:grpSp>
        <p:nvGrpSpPr>
          <p:cNvPr id="161" name="igh"/>
          <p:cNvGrpSpPr>
            <a:grpSpLocks/>
          </p:cNvGrpSpPr>
          <p:nvPr/>
        </p:nvGrpSpPr>
        <p:grpSpPr bwMode="auto">
          <a:xfrm>
            <a:off x="3238500" y="2293938"/>
            <a:ext cx="1809750" cy="2854325"/>
            <a:chOff x="2015267" y="2245411"/>
            <a:chExt cx="1808508" cy="2854537"/>
          </a:xfrm>
        </p:grpSpPr>
        <p:pic>
          <p:nvPicPr>
            <p:cNvPr id="8276" name="knigh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8067" y="3774131"/>
              <a:ext cx="1102908" cy="132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7" name="igh"/>
            <p:cNvSpPr txBox="1">
              <a:spLocks noChangeArrowheads="1"/>
            </p:cNvSpPr>
            <p:nvPr/>
          </p:nvSpPr>
          <p:spPr bwMode="auto">
            <a:xfrm>
              <a:off x="2015267" y="2245411"/>
              <a:ext cx="1808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igh</a:t>
              </a:r>
            </a:p>
          </p:txBody>
        </p:sp>
      </p:grpSp>
      <p:grpSp>
        <p:nvGrpSpPr>
          <p:cNvPr id="164" name="ee"/>
          <p:cNvGrpSpPr>
            <a:grpSpLocks/>
          </p:cNvGrpSpPr>
          <p:nvPr/>
        </p:nvGrpSpPr>
        <p:grpSpPr bwMode="auto">
          <a:xfrm>
            <a:off x="3443288" y="2363788"/>
            <a:ext cx="1400175" cy="2713037"/>
            <a:chOff x="2247614" y="2261884"/>
            <a:chExt cx="1399001" cy="2713219"/>
          </a:xfrm>
        </p:grpSpPr>
        <p:pic>
          <p:nvPicPr>
            <p:cNvPr id="8274" name="chees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47614" y="4104210"/>
              <a:ext cx="1399001" cy="8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5" name="ee"/>
            <p:cNvSpPr txBox="1">
              <a:spLocks noChangeArrowheads="1"/>
            </p:cNvSpPr>
            <p:nvPr/>
          </p:nvSpPr>
          <p:spPr bwMode="auto">
            <a:xfrm>
              <a:off x="2319378" y="2261884"/>
              <a:ext cx="12554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ee</a:t>
              </a:r>
            </a:p>
          </p:txBody>
        </p:sp>
      </p:grpSp>
      <p:grpSp>
        <p:nvGrpSpPr>
          <p:cNvPr id="167" name="ai"/>
          <p:cNvGrpSpPr>
            <a:grpSpLocks/>
          </p:cNvGrpSpPr>
          <p:nvPr/>
        </p:nvGrpSpPr>
        <p:grpSpPr bwMode="auto">
          <a:xfrm>
            <a:off x="3554413" y="2303463"/>
            <a:ext cx="1177925" cy="2835275"/>
            <a:chOff x="2310280" y="2261884"/>
            <a:chExt cx="1178528" cy="2835750"/>
          </a:xfrm>
        </p:grpSpPr>
        <p:pic>
          <p:nvPicPr>
            <p:cNvPr id="8272" name="snai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0369" y="3954348"/>
              <a:ext cx="1118350" cy="114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 name="ai"/>
            <p:cNvSpPr txBox="1">
              <a:spLocks noChangeArrowheads="1"/>
            </p:cNvSpPr>
            <p:nvPr/>
          </p:nvSpPr>
          <p:spPr bwMode="auto">
            <a:xfrm>
              <a:off x="2310280" y="2261884"/>
              <a:ext cx="11785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ai</a:t>
              </a:r>
            </a:p>
          </p:txBody>
        </p:sp>
      </p:grpSp>
      <p:grpSp>
        <p:nvGrpSpPr>
          <p:cNvPr id="170" name="ng"/>
          <p:cNvGrpSpPr>
            <a:grpSpLocks/>
          </p:cNvGrpSpPr>
          <p:nvPr/>
        </p:nvGrpSpPr>
        <p:grpSpPr bwMode="auto">
          <a:xfrm>
            <a:off x="3414713" y="2263775"/>
            <a:ext cx="1457325" cy="2913063"/>
            <a:chOff x="2288470" y="2261884"/>
            <a:chExt cx="1457450" cy="2913215"/>
          </a:xfrm>
        </p:grpSpPr>
        <p:pic>
          <p:nvPicPr>
            <p:cNvPr id="8270" name="ri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6791" y="3954654"/>
              <a:ext cx="920808" cy="12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1" name="ng"/>
            <p:cNvSpPr txBox="1">
              <a:spLocks noChangeArrowheads="1"/>
            </p:cNvSpPr>
            <p:nvPr/>
          </p:nvSpPr>
          <p:spPr bwMode="auto">
            <a:xfrm>
              <a:off x="2288470" y="2261884"/>
              <a:ext cx="14574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ng</a:t>
              </a:r>
            </a:p>
          </p:txBody>
        </p:sp>
      </p:grpSp>
      <p:grpSp>
        <p:nvGrpSpPr>
          <p:cNvPr id="173" name="th"/>
          <p:cNvGrpSpPr>
            <a:grpSpLocks/>
          </p:cNvGrpSpPr>
          <p:nvPr/>
        </p:nvGrpSpPr>
        <p:grpSpPr bwMode="auto">
          <a:xfrm>
            <a:off x="3502025" y="2444750"/>
            <a:ext cx="1282700" cy="2551113"/>
            <a:chOff x="2288470" y="2261884"/>
            <a:chExt cx="1282723" cy="2551081"/>
          </a:xfrm>
        </p:grpSpPr>
        <p:pic>
          <p:nvPicPr>
            <p:cNvPr id="8268" name="mot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4357" y="4075824"/>
              <a:ext cx="1130948" cy="7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9" name="th"/>
            <p:cNvSpPr txBox="1">
              <a:spLocks noChangeArrowheads="1"/>
            </p:cNvSpPr>
            <p:nvPr/>
          </p:nvSpPr>
          <p:spPr bwMode="auto">
            <a:xfrm>
              <a:off x="2288470" y="2261884"/>
              <a:ext cx="12827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th</a:t>
              </a:r>
            </a:p>
          </p:txBody>
        </p:sp>
      </p:grpSp>
      <p:grpSp>
        <p:nvGrpSpPr>
          <p:cNvPr id="176" name="th"/>
          <p:cNvGrpSpPr>
            <a:grpSpLocks/>
          </p:cNvGrpSpPr>
          <p:nvPr/>
        </p:nvGrpSpPr>
        <p:grpSpPr bwMode="auto">
          <a:xfrm>
            <a:off x="3502025" y="2336800"/>
            <a:ext cx="1282700" cy="2768600"/>
            <a:chOff x="2259988" y="2261884"/>
            <a:chExt cx="1282723" cy="2769001"/>
          </a:xfrm>
        </p:grpSpPr>
        <p:pic>
          <p:nvPicPr>
            <p:cNvPr id="8266" name="feath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4757" y="3817482"/>
              <a:ext cx="1273185" cy="121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7" name="th"/>
            <p:cNvSpPr txBox="1">
              <a:spLocks noChangeArrowheads="1"/>
            </p:cNvSpPr>
            <p:nvPr/>
          </p:nvSpPr>
          <p:spPr bwMode="auto">
            <a:xfrm>
              <a:off x="2259988" y="2261884"/>
              <a:ext cx="12827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th</a:t>
              </a:r>
            </a:p>
          </p:txBody>
        </p:sp>
      </p:grpSp>
      <p:grpSp>
        <p:nvGrpSpPr>
          <p:cNvPr id="179" name="sh"/>
          <p:cNvGrpSpPr>
            <a:grpSpLocks/>
          </p:cNvGrpSpPr>
          <p:nvPr/>
        </p:nvGrpSpPr>
        <p:grpSpPr bwMode="auto">
          <a:xfrm>
            <a:off x="3201988" y="2454275"/>
            <a:ext cx="1882775" cy="2532063"/>
            <a:chOff x="1978637" y="2261884"/>
            <a:chExt cx="1882840" cy="2532265"/>
          </a:xfrm>
        </p:grpSpPr>
        <p:pic>
          <p:nvPicPr>
            <p:cNvPr id="8264" name="sheep"/>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78637" y="4206639"/>
              <a:ext cx="1882840" cy="58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5" name="sh"/>
            <p:cNvSpPr txBox="1">
              <a:spLocks noChangeArrowheads="1"/>
            </p:cNvSpPr>
            <p:nvPr/>
          </p:nvSpPr>
          <p:spPr bwMode="auto">
            <a:xfrm>
              <a:off x="2248238" y="2261884"/>
              <a:ext cx="13436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sh</a:t>
              </a:r>
            </a:p>
          </p:txBody>
        </p:sp>
      </p:grpSp>
      <p:grpSp>
        <p:nvGrpSpPr>
          <p:cNvPr id="182" name="ch"/>
          <p:cNvGrpSpPr>
            <a:grpSpLocks/>
          </p:cNvGrpSpPr>
          <p:nvPr/>
        </p:nvGrpSpPr>
        <p:grpSpPr bwMode="auto">
          <a:xfrm>
            <a:off x="3460750" y="2247900"/>
            <a:ext cx="1365250" cy="2946400"/>
            <a:chOff x="2230874" y="2278209"/>
            <a:chExt cx="1364476" cy="2946472"/>
          </a:xfrm>
        </p:grpSpPr>
        <p:pic>
          <p:nvPicPr>
            <p:cNvPr id="8262" name="chick"/>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7286" y="3945938"/>
              <a:ext cx="1091653" cy="127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3" name="ch"/>
            <p:cNvSpPr txBox="1">
              <a:spLocks noChangeArrowheads="1"/>
            </p:cNvSpPr>
            <p:nvPr/>
          </p:nvSpPr>
          <p:spPr bwMode="auto">
            <a:xfrm>
              <a:off x="2230874" y="2278209"/>
              <a:ext cx="13644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ch</a:t>
              </a:r>
            </a:p>
          </p:txBody>
        </p:sp>
      </p:grpSp>
      <p:grpSp>
        <p:nvGrpSpPr>
          <p:cNvPr id="185" name="qu"/>
          <p:cNvGrpSpPr>
            <a:grpSpLocks/>
          </p:cNvGrpSpPr>
          <p:nvPr/>
        </p:nvGrpSpPr>
        <p:grpSpPr bwMode="auto">
          <a:xfrm>
            <a:off x="3154363" y="2268538"/>
            <a:ext cx="1978025" cy="2903537"/>
            <a:chOff x="1895752" y="2210455"/>
            <a:chExt cx="1977303" cy="2903722"/>
          </a:xfrm>
        </p:grpSpPr>
        <p:pic>
          <p:nvPicPr>
            <p:cNvPr id="8260" name="quee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95752" y="3975958"/>
              <a:ext cx="1977303" cy="113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1" name="qu"/>
            <p:cNvSpPr txBox="1">
              <a:spLocks noChangeArrowheads="1"/>
            </p:cNvSpPr>
            <p:nvPr/>
          </p:nvSpPr>
          <p:spPr bwMode="auto">
            <a:xfrm>
              <a:off x="2158884" y="2210455"/>
              <a:ext cx="14510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qu</a:t>
              </a:r>
            </a:p>
          </p:txBody>
        </p:sp>
      </p:grpSp>
      <p:grpSp>
        <p:nvGrpSpPr>
          <p:cNvPr id="266" name="z"/>
          <p:cNvGrpSpPr>
            <a:grpSpLocks/>
          </p:cNvGrpSpPr>
          <p:nvPr/>
        </p:nvGrpSpPr>
        <p:grpSpPr bwMode="auto">
          <a:xfrm>
            <a:off x="3519488" y="2228850"/>
            <a:ext cx="1247775" cy="2984500"/>
            <a:chOff x="2256622" y="2271903"/>
            <a:chExt cx="1249016" cy="2985526"/>
          </a:xfrm>
        </p:grpSpPr>
        <p:pic>
          <p:nvPicPr>
            <p:cNvPr id="8258" name="zigza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256622" y="3897654"/>
              <a:ext cx="1249016" cy="135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9" name="z"/>
            <p:cNvSpPr txBox="1">
              <a:spLocks noChangeArrowheads="1"/>
            </p:cNvSpPr>
            <p:nvPr/>
          </p:nvSpPr>
          <p:spPr bwMode="auto">
            <a:xfrm>
              <a:off x="2530714" y="2271903"/>
              <a:ext cx="70083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z</a:t>
              </a:r>
            </a:p>
          </p:txBody>
        </p:sp>
      </p:grpSp>
      <p:grpSp>
        <p:nvGrpSpPr>
          <p:cNvPr id="269" name="y"/>
          <p:cNvGrpSpPr>
            <a:grpSpLocks/>
          </p:cNvGrpSpPr>
          <p:nvPr/>
        </p:nvGrpSpPr>
        <p:grpSpPr bwMode="auto">
          <a:xfrm>
            <a:off x="3736975" y="2255838"/>
            <a:ext cx="811213" cy="2928937"/>
            <a:chOff x="2514909" y="2271903"/>
            <a:chExt cx="811441" cy="2929124"/>
          </a:xfrm>
        </p:grpSpPr>
        <p:pic>
          <p:nvPicPr>
            <p:cNvPr id="8256" name="yoyo"/>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44887" y="3783676"/>
              <a:ext cx="751484" cy="141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7" name="y"/>
            <p:cNvSpPr txBox="1">
              <a:spLocks noChangeArrowheads="1"/>
            </p:cNvSpPr>
            <p:nvPr/>
          </p:nvSpPr>
          <p:spPr bwMode="auto">
            <a:xfrm>
              <a:off x="2514909" y="2271903"/>
              <a:ext cx="81144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y</a:t>
              </a:r>
            </a:p>
          </p:txBody>
        </p:sp>
      </p:grpSp>
      <p:grpSp>
        <p:nvGrpSpPr>
          <p:cNvPr id="272" name="x"/>
          <p:cNvGrpSpPr>
            <a:grpSpLocks/>
          </p:cNvGrpSpPr>
          <p:nvPr/>
        </p:nvGrpSpPr>
        <p:grpSpPr bwMode="auto">
          <a:xfrm>
            <a:off x="3457575" y="2282825"/>
            <a:ext cx="1371600" cy="2876550"/>
            <a:chOff x="2220949" y="2271903"/>
            <a:chExt cx="1371084" cy="2876999"/>
          </a:xfrm>
        </p:grpSpPr>
        <p:pic>
          <p:nvPicPr>
            <p:cNvPr id="8254" name="x marks the spot"/>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20949" y="3965066"/>
              <a:ext cx="1371084" cy="11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5" name="x"/>
            <p:cNvSpPr txBox="1">
              <a:spLocks noChangeArrowheads="1"/>
            </p:cNvSpPr>
            <p:nvPr/>
          </p:nvSpPr>
          <p:spPr bwMode="auto">
            <a:xfrm>
              <a:off x="2524816" y="2271903"/>
              <a:ext cx="7633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x</a:t>
              </a:r>
            </a:p>
          </p:txBody>
        </p:sp>
      </p:grpSp>
      <p:grpSp>
        <p:nvGrpSpPr>
          <p:cNvPr id="288" name="w"/>
          <p:cNvGrpSpPr>
            <a:grpSpLocks/>
          </p:cNvGrpSpPr>
          <p:nvPr/>
        </p:nvGrpSpPr>
        <p:grpSpPr bwMode="auto">
          <a:xfrm>
            <a:off x="3275013" y="2368550"/>
            <a:ext cx="1736725" cy="2703513"/>
            <a:chOff x="2011954" y="2277197"/>
            <a:chExt cx="1737813" cy="2703838"/>
          </a:xfrm>
        </p:grpSpPr>
        <p:pic>
          <p:nvPicPr>
            <p:cNvPr id="8252" name="waves"/>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11954" y="4330825"/>
              <a:ext cx="1737813" cy="65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3" name="w"/>
            <p:cNvSpPr txBox="1">
              <a:spLocks noChangeArrowheads="1"/>
            </p:cNvSpPr>
            <p:nvPr/>
          </p:nvSpPr>
          <p:spPr bwMode="auto">
            <a:xfrm>
              <a:off x="2331671" y="2277197"/>
              <a:ext cx="1098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w</a:t>
              </a:r>
            </a:p>
          </p:txBody>
        </p:sp>
      </p:grpSp>
      <p:grpSp>
        <p:nvGrpSpPr>
          <p:cNvPr id="291" name="v"/>
          <p:cNvGrpSpPr>
            <a:grpSpLocks/>
          </p:cNvGrpSpPr>
          <p:nvPr/>
        </p:nvGrpSpPr>
        <p:grpSpPr bwMode="auto">
          <a:xfrm>
            <a:off x="3638550" y="2203450"/>
            <a:ext cx="1009650" cy="3035300"/>
            <a:chOff x="771000" y="2195536"/>
            <a:chExt cx="1008454" cy="3035574"/>
          </a:xfrm>
        </p:grpSpPr>
        <p:pic>
          <p:nvPicPr>
            <p:cNvPr id="8250" name="ves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1000" y="3806355"/>
              <a:ext cx="1008454" cy="1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1" name="v"/>
            <p:cNvSpPr txBox="1">
              <a:spLocks noChangeArrowheads="1"/>
            </p:cNvSpPr>
            <p:nvPr/>
          </p:nvSpPr>
          <p:spPr bwMode="auto">
            <a:xfrm>
              <a:off x="893552" y="2195536"/>
              <a:ext cx="7633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v</a:t>
              </a:r>
              <a:endParaRPr lang="en-GB" altLang="en-US" sz="13800" b="1">
                <a:solidFill>
                  <a:schemeClr val="tx1"/>
                </a:solidFill>
              </a:endParaRPr>
            </a:p>
          </p:txBody>
        </p:sp>
      </p:grpSp>
      <p:grpSp>
        <p:nvGrpSpPr>
          <p:cNvPr id="294" name="j"/>
          <p:cNvGrpSpPr>
            <a:grpSpLocks/>
          </p:cNvGrpSpPr>
          <p:nvPr/>
        </p:nvGrpSpPr>
        <p:grpSpPr bwMode="auto">
          <a:xfrm>
            <a:off x="3702050" y="2216150"/>
            <a:ext cx="881063" cy="3009900"/>
            <a:chOff x="775369" y="2193366"/>
            <a:chExt cx="881256" cy="3008993"/>
          </a:xfrm>
        </p:grpSpPr>
        <p:pic>
          <p:nvPicPr>
            <p:cNvPr id="8248" name="jet"/>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75369" y="3721421"/>
              <a:ext cx="881256" cy="148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9" name="j"/>
            <p:cNvSpPr txBox="1">
              <a:spLocks noChangeArrowheads="1"/>
            </p:cNvSpPr>
            <p:nvPr/>
          </p:nvSpPr>
          <p:spPr bwMode="auto">
            <a:xfrm>
              <a:off x="964165" y="2193366"/>
              <a:ext cx="5036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j</a:t>
              </a:r>
              <a:endParaRPr lang="en-GB" altLang="en-US" sz="13800" b="1">
                <a:solidFill>
                  <a:schemeClr val="tx1"/>
                </a:solidFill>
              </a:endParaRPr>
            </a:p>
          </p:txBody>
        </p:sp>
      </p:grpSp>
      <p:grpSp>
        <p:nvGrpSpPr>
          <p:cNvPr id="297" name="PLAY 1"/>
          <p:cNvGrpSpPr>
            <a:grpSpLocks/>
          </p:cNvGrpSpPr>
          <p:nvPr/>
        </p:nvGrpSpPr>
        <p:grpSpPr bwMode="auto">
          <a:xfrm>
            <a:off x="3763963" y="5434013"/>
            <a:ext cx="736600" cy="735012"/>
            <a:chOff x="6300192" y="2204864"/>
            <a:chExt cx="900100" cy="900100"/>
          </a:xfrm>
        </p:grpSpPr>
        <p:sp>
          <p:nvSpPr>
            <p:cNvPr id="298" name="Oval 297"/>
            <p:cNvSpPr/>
            <p:nvPr/>
          </p:nvSpPr>
          <p:spPr>
            <a:xfrm>
              <a:off x="6300192" y="2204864"/>
              <a:ext cx="900100" cy="900100"/>
            </a:xfrm>
            <a:prstGeom prst="ellipse">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99" name="Isosceles Triangle 298"/>
            <p:cNvSpPr/>
            <p:nvPr/>
          </p:nvSpPr>
          <p:spPr>
            <a:xfrm rot="5400000">
              <a:off x="6559542" y="2417280"/>
              <a:ext cx="550169" cy="475269"/>
            </a:xfrm>
            <a:prstGeom prst="triangl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08" name="said"/>
          <p:cNvSpPr txBox="1">
            <a:spLocks noChangeArrowheads="1"/>
          </p:cNvSpPr>
          <p:nvPr/>
        </p:nvSpPr>
        <p:spPr bwMode="auto">
          <a:xfrm>
            <a:off x="6137275" y="3357563"/>
            <a:ext cx="19732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one</a:t>
            </a:r>
          </a:p>
        </p:txBody>
      </p:sp>
      <p:sp>
        <p:nvSpPr>
          <p:cNvPr id="111" name="said"/>
          <p:cNvSpPr txBox="1">
            <a:spLocks noChangeArrowheads="1"/>
          </p:cNvSpPr>
          <p:nvPr/>
        </p:nvSpPr>
        <p:spPr bwMode="auto">
          <a:xfrm>
            <a:off x="6137275" y="3357563"/>
            <a:ext cx="19732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600" b="1">
                <a:solidFill>
                  <a:schemeClr val="tx1"/>
                </a:solidFill>
              </a:rPr>
              <a:t>do</a:t>
            </a:r>
          </a:p>
        </p:txBody>
      </p:sp>
      <p:sp>
        <p:nvSpPr>
          <p:cNvPr id="114" name="said"/>
          <p:cNvSpPr txBox="1">
            <a:spLocks noChangeArrowheads="1"/>
          </p:cNvSpPr>
          <p:nvPr/>
        </p:nvSpPr>
        <p:spPr bwMode="auto">
          <a:xfrm>
            <a:off x="6080125" y="3403600"/>
            <a:ext cx="2087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000" b="1">
                <a:solidFill>
                  <a:schemeClr val="tx1"/>
                </a:solidFill>
              </a:rPr>
              <a:t>when</a:t>
            </a:r>
          </a:p>
        </p:txBody>
      </p:sp>
      <p:sp>
        <p:nvSpPr>
          <p:cNvPr id="117" name="said"/>
          <p:cNvSpPr txBox="1">
            <a:spLocks noChangeArrowheads="1"/>
          </p:cNvSpPr>
          <p:nvPr/>
        </p:nvSpPr>
        <p:spPr bwMode="auto">
          <a:xfrm>
            <a:off x="6080125" y="3403600"/>
            <a:ext cx="2087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000" b="1">
                <a:solidFill>
                  <a:schemeClr val="tx1"/>
                </a:solidFill>
              </a:rPr>
              <a:t>out</a:t>
            </a:r>
          </a:p>
        </p:txBody>
      </p:sp>
      <p:sp>
        <p:nvSpPr>
          <p:cNvPr id="120" name="said"/>
          <p:cNvSpPr txBox="1">
            <a:spLocks noChangeArrowheads="1"/>
          </p:cNvSpPr>
          <p:nvPr/>
        </p:nvSpPr>
        <p:spPr bwMode="auto">
          <a:xfrm>
            <a:off x="6080125" y="3403600"/>
            <a:ext cx="2087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6000" b="1">
                <a:solidFill>
                  <a:schemeClr val="tx1"/>
                </a:solidFill>
              </a:rPr>
              <a:t>what</a:t>
            </a:r>
          </a:p>
        </p:txBody>
      </p:sp>
      <p:grpSp>
        <p:nvGrpSpPr>
          <p:cNvPr id="126" name="j"/>
          <p:cNvGrpSpPr>
            <a:grpSpLocks/>
          </p:cNvGrpSpPr>
          <p:nvPr/>
        </p:nvGrpSpPr>
        <p:grpSpPr bwMode="auto">
          <a:xfrm>
            <a:off x="3490913" y="2322513"/>
            <a:ext cx="1282700" cy="2514600"/>
            <a:chOff x="964165" y="2193366"/>
            <a:chExt cx="1283004" cy="2514006"/>
          </a:xfrm>
        </p:grpSpPr>
        <p:pic>
          <p:nvPicPr>
            <p:cNvPr id="8244" name="jet"/>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73152" y="4133276"/>
              <a:ext cx="881256" cy="5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5" name="j"/>
            <p:cNvSpPr txBox="1">
              <a:spLocks noChangeArrowheads="1"/>
            </p:cNvSpPr>
            <p:nvPr/>
          </p:nvSpPr>
          <p:spPr bwMode="auto">
            <a:xfrm>
              <a:off x="964165" y="2193366"/>
              <a:ext cx="1283004" cy="144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8800" b="1">
                  <a:solidFill>
                    <a:schemeClr val="tx1"/>
                  </a:solidFill>
                </a:rPr>
                <a:t>th</a:t>
              </a:r>
              <a:endParaRPr lang="en-GB" altLang="en-US" sz="13800" b="1">
                <a:solidFill>
                  <a:schemeClr val="tx1"/>
                </a:solidFill>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500"/>
                                        <p:tgtEl>
                                          <p:spTgt spid="116"/>
                                        </p:tgtEl>
                                      </p:cBhvr>
                                    </p:animEffect>
                                  </p:childTnLst>
                                </p:cTn>
                              </p:par>
                            </p:childTnLst>
                          </p:cTn>
                        </p:par>
                        <p:par>
                          <p:cTn id="8" fill="hold" nodeType="afterGroup">
                            <p:stCondLst>
                              <p:cond delay="1500"/>
                            </p:stCondLst>
                            <p:childTnLst>
                              <p:par>
                                <p:cTn id="9" presetID="10" presetClass="exit" presetSubtype="0" fill="hold" grpId="1" nodeType="afterEffect">
                                  <p:stCondLst>
                                    <p:cond delay="0"/>
                                  </p:stCondLst>
                                  <p:childTnLst>
                                    <p:animEffect transition="out" filter="fade">
                                      <p:cBhvr>
                                        <p:cTn id="10" dur="500"/>
                                        <p:tgtEl>
                                          <p:spTgt spid="116"/>
                                        </p:tgtEl>
                                      </p:cBhvr>
                                    </p:animEffect>
                                    <p:set>
                                      <p:cBhvr>
                                        <p:cTn id="11" dur="1" fill="hold">
                                          <p:stCondLst>
                                            <p:cond delay="499"/>
                                          </p:stCondLst>
                                        </p:cTn>
                                        <p:tgtEl>
                                          <p:spTgt spid="116"/>
                                        </p:tgtEl>
                                        <p:attrNameLst>
                                          <p:attrName>style.visibility</p:attrName>
                                        </p:attrNameLst>
                                      </p:cBhvr>
                                      <p:to>
                                        <p:strVal val="hidden"/>
                                      </p:to>
                                    </p:se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1500"/>
                                        <p:tgtEl>
                                          <p:spTgt spid="112"/>
                                        </p:tgtEl>
                                      </p:cBhvr>
                                    </p:animEffect>
                                  </p:childTnLst>
                                </p:cTn>
                              </p:par>
                            </p:childTnLst>
                          </p:cTn>
                        </p:par>
                        <p:par>
                          <p:cTn id="16" fill="hold" nodeType="afterGroup">
                            <p:stCondLst>
                              <p:cond delay="5500"/>
                            </p:stCondLst>
                            <p:childTnLst>
                              <p:par>
                                <p:cTn id="17" presetID="10" presetClass="exit" presetSubtype="0" fill="hold" grpId="1" nodeType="afterEffect">
                                  <p:stCondLst>
                                    <p:cond delay="0"/>
                                  </p:stCondLst>
                                  <p:childTnLst>
                                    <p:animEffect transition="out" filter="fade">
                                      <p:cBhvr>
                                        <p:cTn id="18" dur="500"/>
                                        <p:tgtEl>
                                          <p:spTgt spid="112"/>
                                        </p:tgtEl>
                                      </p:cBhvr>
                                    </p:animEffect>
                                    <p:set>
                                      <p:cBhvr>
                                        <p:cTn id="19" dur="1" fill="hold">
                                          <p:stCondLst>
                                            <p:cond delay="499"/>
                                          </p:stCondLst>
                                        </p:cTn>
                                        <p:tgtEl>
                                          <p:spTgt spid="112"/>
                                        </p:tgtEl>
                                        <p:attrNameLst>
                                          <p:attrName>style.visibility</p:attrName>
                                        </p:attrNameLst>
                                      </p:cBhvr>
                                      <p:to>
                                        <p:strVal val="hidden"/>
                                      </p:to>
                                    </p:set>
                                  </p:childTnLst>
                                </p:cTn>
                              </p:par>
                            </p:childTnLst>
                          </p:cTn>
                        </p:par>
                        <p:par>
                          <p:cTn id="20" fill="hold" nodeType="afterGroup">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1500"/>
                                        <p:tgtEl>
                                          <p:spTgt spid="113"/>
                                        </p:tgtEl>
                                      </p:cBhvr>
                                    </p:animEffect>
                                  </p:childTnLst>
                                </p:cTn>
                              </p:par>
                            </p:childTnLst>
                          </p:cTn>
                        </p:par>
                        <p:par>
                          <p:cTn id="24" fill="hold" nodeType="afterGroup">
                            <p:stCondLst>
                              <p:cond delay="7500"/>
                            </p:stCondLst>
                            <p:childTnLst>
                              <p:par>
                                <p:cTn id="25" presetID="10" presetClass="exit" presetSubtype="0" fill="hold" grpId="1" nodeType="afterEffect">
                                  <p:stCondLst>
                                    <p:cond delay="0"/>
                                  </p:stCondLst>
                                  <p:childTnLst>
                                    <p:animEffect transition="out" filter="fade">
                                      <p:cBhvr>
                                        <p:cTn id="26" dur="500"/>
                                        <p:tgtEl>
                                          <p:spTgt spid="113"/>
                                        </p:tgtEl>
                                      </p:cBhvr>
                                    </p:animEffect>
                                    <p:set>
                                      <p:cBhvr>
                                        <p:cTn id="27" dur="1" fill="hold">
                                          <p:stCondLst>
                                            <p:cond delay="499"/>
                                          </p:stCondLst>
                                        </p:cTn>
                                        <p:tgtEl>
                                          <p:spTgt spid="113"/>
                                        </p:tgtEl>
                                        <p:attrNameLst>
                                          <p:attrName>style.visibility</p:attrName>
                                        </p:attrNameLst>
                                      </p:cBhvr>
                                      <p:to>
                                        <p:strVal val="hidden"/>
                                      </p:to>
                                    </p:set>
                                  </p:childTnLst>
                                </p:cTn>
                              </p:par>
                            </p:childTnLst>
                          </p:cTn>
                        </p:par>
                        <p:par>
                          <p:cTn id="28" fill="hold" nodeType="afterGroup">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1500"/>
                                        <p:tgtEl>
                                          <p:spTgt spid="110"/>
                                        </p:tgtEl>
                                      </p:cBhvr>
                                    </p:animEffect>
                                  </p:childTnLst>
                                </p:cTn>
                              </p:par>
                            </p:childTnLst>
                          </p:cTn>
                        </p:par>
                        <p:par>
                          <p:cTn id="32" fill="hold" nodeType="afterGroup">
                            <p:stCondLst>
                              <p:cond delay="9500"/>
                            </p:stCondLst>
                            <p:childTnLst>
                              <p:par>
                                <p:cTn id="33" presetID="10" presetClass="exit" presetSubtype="0" fill="hold" grpId="1" nodeType="afterEffect">
                                  <p:stCondLst>
                                    <p:cond delay="0"/>
                                  </p:stCondLst>
                                  <p:childTnLst>
                                    <p:animEffect transition="out" filter="fade">
                                      <p:cBhvr>
                                        <p:cTn id="34" dur="500"/>
                                        <p:tgtEl>
                                          <p:spTgt spid="110"/>
                                        </p:tgtEl>
                                      </p:cBhvr>
                                    </p:animEffect>
                                    <p:set>
                                      <p:cBhvr>
                                        <p:cTn id="35" dur="1" fill="hold">
                                          <p:stCondLst>
                                            <p:cond delay="499"/>
                                          </p:stCondLst>
                                        </p:cTn>
                                        <p:tgtEl>
                                          <p:spTgt spid="110"/>
                                        </p:tgtEl>
                                        <p:attrNameLst>
                                          <p:attrName>style.visibility</p:attrName>
                                        </p:attrNameLst>
                                      </p:cBhvr>
                                      <p:to>
                                        <p:strVal val="hidden"/>
                                      </p:to>
                                    </p:set>
                                  </p:childTnLst>
                                </p:cTn>
                              </p:par>
                            </p:childTnLst>
                          </p:cTn>
                        </p:par>
                        <p:par>
                          <p:cTn id="36" fill="hold" nodeType="afterGroup">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1500"/>
                                        <p:tgtEl>
                                          <p:spTgt spid="119"/>
                                        </p:tgtEl>
                                      </p:cBhvr>
                                    </p:animEffect>
                                  </p:childTnLst>
                                </p:cTn>
                              </p:par>
                            </p:childTnLst>
                          </p:cTn>
                        </p:par>
                        <p:par>
                          <p:cTn id="40" fill="hold" nodeType="afterGroup">
                            <p:stCondLst>
                              <p:cond delay="11500"/>
                            </p:stCondLst>
                            <p:childTnLst>
                              <p:par>
                                <p:cTn id="41" presetID="10" presetClass="exit" presetSubtype="0" fill="hold" grpId="1" nodeType="afterEffect">
                                  <p:stCondLst>
                                    <p:cond delay="0"/>
                                  </p:stCondLst>
                                  <p:childTnLst>
                                    <p:animEffect transition="out" filter="fade">
                                      <p:cBhvr>
                                        <p:cTn id="42" dur="500"/>
                                        <p:tgtEl>
                                          <p:spTgt spid="119"/>
                                        </p:tgtEl>
                                      </p:cBhvr>
                                    </p:animEffect>
                                    <p:set>
                                      <p:cBhvr>
                                        <p:cTn id="43" dur="1" fill="hold">
                                          <p:stCondLst>
                                            <p:cond delay="499"/>
                                          </p:stCondLst>
                                        </p:cTn>
                                        <p:tgtEl>
                                          <p:spTgt spid="119"/>
                                        </p:tgtEl>
                                        <p:attrNameLst>
                                          <p:attrName>style.visibility</p:attrName>
                                        </p:attrNameLst>
                                      </p:cBhvr>
                                      <p:to>
                                        <p:strVal val="hidden"/>
                                      </p:to>
                                    </p:set>
                                  </p:childTnLst>
                                </p:cTn>
                              </p:par>
                            </p:childTnLst>
                          </p:cTn>
                        </p:par>
                        <p:par>
                          <p:cTn id="44" fill="hold" nodeType="afterGroup">
                            <p:stCondLst>
                              <p:cond delay="12000"/>
                            </p:stCondLst>
                            <p:childTnLst>
                              <p:par>
                                <p:cTn id="45" presetID="10" presetClass="entr" presetSubtype="0"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1500"/>
                                        <p:tgtEl>
                                          <p:spTgt spid="109"/>
                                        </p:tgtEl>
                                      </p:cBhvr>
                                    </p:animEffect>
                                  </p:childTnLst>
                                </p:cTn>
                              </p:par>
                            </p:childTnLst>
                          </p:cTn>
                        </p:par>
                        <p:par>
                          <p:cTn id="48" fill="hold" nodeType="afterGroup">
                            <p:stCondLst>
                              <p:cond delay="13500"/>
                            </p:stCondLst>
                            <p:childTnLst>
                              <p:par>
                                <p:cTn id="49" presetID="10" presetClass="exit" presetSubtype="0" fill="hold" grpId="1" nodeType="afterEffect">
                                  <p:stCondLst>
                                    <p:cond delay="0"/>
                                  </p:stCondLst>
                                  <p:childTnLst>
                                    <p:animEffect transition="out" filter="fade">
                                      <p:cBhvr>
                                        <p:cTn id="50" dur="500"/>
                                        <p:tgtEl>
                                          <p:spTgt spid="109"/>
                                        </p:tgtEl>
                                      </p:cBhvr>
                                    </p:animEffect>
                                    <p:set>
                                      <p:cBhvr>
                                        <p:cTn id="51" dur="1" fill="hold">
                                          <p:stCondLst>
                                            <p:cond delay="499"/>
                                          </p:stCondLst>
                                        </p:cTn>
                                        <p:tgtEl>
                                          <p:spTgt spid="109"/>
                                        </p:tgtEl>
                                        <p:attrNameLst>
                                          <p:attrName>style.visibility</p:attrName>
                                        </p:attrNameLst>
                                      </p:cBhvr>
                                      <p:to>
                                        <p:strVal val="hidden"/>
                                      </p:to>
                                    </p:set>
                                  </p:childTnLst>
                                </p:cTn>
                              </p:par>
                            </p:childTnLst>
                          </p:cTn>
                        </p:par>
                        <p:par>
                          <p:cTn id="52" fill="hold" nodeType="afterGroup">
                            <p:stCondLst>
                              <p:cond delay="14000"/>
                            </p:stCondLst>
                            <p:childTnLst>
                              <p:par>
                                <p:cTn id="53" presetID="10" presetClass="entr" presetSubtype="0" fill="hold" grpId="0" nodeType="after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1500"/>
                                        <p:tgtEl>
                                          <p:spTgt spid="107"/>
                                        </p:tgtEl>
                                      </p:cBhvr>
                                    </p:animEffect>
                                  </p:childTnLst>
                                </p:cTn>
                              </p:par>
                            </p:childTnLst>
                          </p:cTn>
                        </p:par>
                        <p:par>
                          <p:cTn id="56" fill="hold" nodeType="afterGroup">
                            <p:stCondLst>
                              <p:cond delay="15500"/>
                            </p:stCondLst>
                            <p:childTnLst>
                              <p:par>
                                <p:cTn id="57" presetID="10" presetClass="exit" presetSubtype="0" fill="hold" grpId="1" nodeType="afterEffect">
                                  <p:stCondLst>
                                    <p:cond delay="0"/>
                                  </p:stCondLst>
                                  <p:childTnLst>
                                    <p:animEffect transition="out" filter="fade">
                                      <p:cBhvr>
                                        <p:cTn id="58" dur="500"/>
                                        <p:tgtEl>
                                          <p:spTgt spid="107"/>
                                        </p:tgtEl>
                                      </p:cBhvr>
                                    </p:animEffect>
                                    <p:set>
                                      <p:cBhvr>
                                        <p:cTn id="59" dur="1" fill="hold">
                                          <p:stCondLst>
                                            <p:cond delay="499"/>
                                          </p:stCondLst>
                                        </p:cTn>
                                        <p:tgtEl>
                                          <p:spTgt spid="107"/>
                                        </p:tgtEl>
                                        <p:attrNameLst>
                                          <p:attrName>style.visibility</p:attrName>
                                        </p:attrNameLst>
                                      </p:cBhvr>
                                      <p:to>
                                        <p:strVal val="hidden"/>
                                      </p:to>
                                    </p:set>
                                  </p:childTnLst>
                                </p:cTn>
                              </p:par>
                            </p:childTnLst>
                          </p:cTn>
                        </p:par>
                        <p:par>
                          <p:cTn id="60" fill="hold" nodeType="afterGroup">
                            <p:stCondLst>
                              <p:cond delay="16000"/>
                            </p:stCondLst>
                            <p:childTnLst>
                              <p:par>
                                <p:cTn id="61" presetID="10" presetClass="entr" presetSubtype="0" fill="hold" grpId="0" nodeType="after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fade">
                                      <p:cBhvr>
                                        <p:cTn id="63" dur="1500"/>
                                        <p:tgtEl>
                                          <p:spTgt spid="106"/>
                                        </p:tgtEl>
                                      </p:cBhvr>
                                    </p:animEffect>
                                  </p:childTnLst>
                                </p:cTn>
                              </p:par>
                            </p:childTnLst>
                          </p:cTn>
                        </p:par>
                        <p:par>
                          <p:cTn id="64" fill="hold" nodeType="afterGroup">
                            <p:stCondLst>
                              <p:cond delay="17500"/>
                            </p:stCondLst>
                            <p:childTnLst>
                              <p:par>
                                <p:cTn id="65" presetID="10" presetClass="exit" presetSubtype="0" fill="hold" grpId="1" nodeType="afterEffect">
                                  <p:stCondLst>
                                    <p:cond delay="0"/>
                                  </p:stCondLst>
                                  <p:childTnLst>
                                    <p:animEffect transition="out" filter="fade">
                                      <p:cBhvr>
                                        <p:cTn id="66" dur="500"/>
                                        <p:tgtEl>
                                          <p:spTgt spid="106"/>
                                        </p:tgtEl>
                                      </p:cBhvr>
                                    </p:animEffect>
                                    <p:set>
                                      <p:cBhvr>
                                        <p:cTn id="67" dur="1" fill="hold">
                                          <p:stCondLst>
                                            <p:cond delay="499"/>
                                          </p:stCondLst>
                                        </p:cTn>
                                        <p:tgtEl>
                                          <p:spTgt spid="106"/>
                                        </p:tgtEl>
                                        <p:attrNameLst>
                                          <p:attrName>style.visibility</p:attrName>
                                        </p:attrNameLst>
                                      </p:cBhvr>
                                      <p:to>
                                        <p:strVal val="hidden"/>
                                      </p:to>
                                    </p:set>
                                  </p:childTnLst>
                                </p:cTn>
                              </p:par>
                            </p:childTnLst>
                          </p:cTn>
                        </p:par>
                        <p:par>
                          <p:cTn id="68" fill="hold" nodeType="afterGroup">
                            <p:stCondLst>
                              <p:cond delay="20000"/>
                            </p:stCondLst>
                            <p:childTnLst>
                              <p:par>
                                <p:cTn id="69" presetID="10" presetClass="entr" presetSubtype="0" fill="hold" grpId="0" nodeType="after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1500"/>
                                        <p:tgtEl>
                                          <p:spTgt spid="108"/>
                                        </p:tgtEl>
                                      </p:cBhvr>
                                    </p:animEffect>
                                  </p:childTnLst>
                                </p:cTn>
                              </p:par>
                            </p:childTnLst>
                          </p:cTn>
                        </p:par>
                        <p:par>
                          <p:cTn id="72" fill="hold" nodeType="afterGroup">
                            <p:stCondLst>
                              <p:cond delay="21500"/>
                            </p:stCondLst>
                            <p:childTnLst>
                              <p:par>
                                <p:cTn id="73" presetID="10" presetClass="exit" presetSubtype="0" fill="hold" grpId="1" nodeType="afterEffect">
                                  <p:stCondLst>
                                    <p:cond delay="0"/>
                                  </p:stCondLst>
                                  <p:childTnLst>
                                    <p:animEffect transition="out" filter="fade">
                                      <p:cBhvr>
                                        <p:cTn id="74" dur="500"/>
                                        <p:tgtEl>
                                          <p:spTgt spid="108"/>
                                        </p:tgtEl>
                                      </p:cBhvr>
                                    </p:animEffect>
                                    <p:set>
                                      <p:cBhvr>
                                        <p:cTn id="75" dur="1" fill="hold">
                                          <p:stCondLst>
                                            <p:cond delay="499"/>
                                          </p:stCondLst>
                                        </p:cTn>
                                        <p:tgtEl>
                                          <p:spTgt spid="108"/>
                                        </p:tgtEl>
                                        <p:attrNameLst>
                                          <p:attrName>style.visibility</p:attrName>
                                        </p:attrNameLst>
                                      </p:cBhvr>
                                      <p:to>
                                        <p:strVal val="hidden"/>
                                      </p:to>
                                    </p:set>
                                  </p:childTnLst>
                                </p:cTn>
                              </p:par>
                            </p:childTnLst>
                          </p:cTn>
                        </p:par>
                        <p:par>
                          <p:cTn id="76" fill="hold" nodeType="afterGroup">
                            <p:stCondLst>
                              <p:cond delay="22000"/>
                            </p:stCondLst>
                            <p:childTnLst>
                              <p:par>
                                <p:cTn id="77" presetID="10" presetClass="entr" presetSubtype="0" fill="hold" grpId="0"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500"/>
                                        <p:tgtEl>
                                          <p:spTgt spid="115"/>
                                        </p:tgtEl>
                                      </p:cBhvr>
                                    </p:animEffect>
                                  </p:childTnLst>
                                </p:cTn>
                              </p:par>
                            </p:childTnLst>
                          </p:cTn>
                        </p:par>
                        <p:par>
                          <p:cTn id="80" fill="hold" nodeType="afterGroup">
                            <p:stCondLst>
                              <p:cond delay="23500"/>
                            </p:stCondLst>
                            <p:childTnLst>
                              <p:par>
                                <p:cTn id="81" presetID="10" presetClass="exit" presetSubtype="0" fill="hold" grpId="1" nodeType="afterEffect">
                                  <p:stCondLst>
                                    <p:cond delay="0"/>
                                  </p:stCondLst>
                                  <p:childTnLst>
                                    <p:animEffect transition="out" filter="fade">
                                      <p:cBhvr>
                                        <p:cTn id="82" dur="500"/>
                                        <p:tgtEl>
                                          <p:spTgt spid="115"/>
                                        </p:tgtEl>
                                      </p:cBhvr>
                                    </p:animEffect>
                                    <p:set>
                                      <p:cBhvr>
                                        <p:cTn id="83" dur="1" fill="hold">
                                          <p:stCondLst>
                                            <p:cond delay="499"/>
                                          </p:stCondLst>
                                        </p:cTn>
                                        <p:tgtEl>
                                          <p:spTgt spid="115"/>
                                        </p:tgtEl>
                                        <p:attrNameLst>
                                          <p:attrName>style.visibility</p:attrName>
                                        </p:attrNameLst>
                                      </p:cBhvr>
                                      <p:to>
                                        <p:strVal val="hidden"/>
                                      </p:to>
                                    </p:set>
                                  </p:childTnLst>
                                </p:cTn>
                              </p:par>
                            </p:childTnLst>
                          </p:cTn>
                        </p:par>
                        <p:par>
                          <p:cTn id="84" fill="hold" nodeType="afterGroup">
                            <p:stCondLst>
                              <p:cond delay="24000"/>
                            </p:stCondLst>
                            <p:childTnLst>
                              <p:par>
                                <p:cTn id="85" presetID="10" presetClass="entr" presetSubtype="0" fill="hold" grpId="0" nodeType="after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1500"/>
                                        <p:tgtEl>
                                          <p:spTgt spid="118"/>
                                        </p:tgtEl>
                                      </p:cBhvr>
                                    </p:animEffect>
                                  </p:childTnLst>
                                </p:cTn>
                              </p:par>
                            </p:childTnLst>
                          </p:cTn>
                        </p:par>
                        <p:par>
                          <p:cTn id="88" fill="hold" nodeType="afterGroup">
                            <p:stCondLst>
                              <p:cond delay="25500"/>
                            </p:stCondLst>
                            <p:childTnLst>
                              <p:par>
                                <p:cTn id="89" presetID="10" presetClass="exit" presetSubtype="0" fill="hold" grpId="1" nodeType="afterEffect">
                                  <p:stCondLst>
                                    <p:cond delay="0"/>
                                  </p:stCondLst>
                                  <p:childTnLst>
                                    <p:animEffect transition="out" filter="fade">
                                      <p:cBhvr>
                                        <p:cTn id="90" dur="500"/>
                                        <p:tgtEl>
                                          <p:spTgt spid="118"/>
                                        </p:tgtEl>
                                      </p:cBhvr>
                                    </p:animEffect>
                                    <p:set>
                                      <p:cBhvr>
                                        <p:cTn id="91" dur="1" fill="hold">
                                          <p:stCondLst>
                                            <p:cond delay="499"/>
                                          </p:stCondLst>
                                        </p:cTn>
                                        <p:tgtEl>
                                          <p:spTgt spid="118"/>
                                        </p:tgtEl>
                                        <p:attrNameLst>
                                          <p:attrName>style.visibility</p:attrName>
                                        </p:attrNameLst>
                                      </p:cBhvr>
                                      <p:to>
                                        <p:strVal val="hidden"/>
                                      </p:to>
                                    </p:set>
                                  </p:childTnLst>
                                </p:cTn>
                              </p:par>
                            </p:childTnLst>
                          </p:cTn>
                        </p:par>
                        <p:par>
                          <p:cTn id="92" fill="hold" nodeType="afterGroup">
                            <p:stCondLst>
                              <p:cond delay="26000"/>
                            </p:stCondLst>
                            <p:childTnLst>
                              <p:par>
                                <p:cTn id="93" presetID="10" presetClass="entr" presetSubtype="0" fill="hold" grpId="0" nodeType="afterEffect">
                                  <p:stCondLst>
                                    <p:cond delay="0"/>
                                  </p:stCondLst>
                                  <p:childTnLst>
                                    <p:set>
                                      <p:cBhvr>
                                        <p:cTn id="94" dur="1" fill="hold">
                                          <p:stCondLst>
                                            <p:cond delay="0"/>
                                          </p:stCondLst>
                                        </p:cTn>
                                        <p:tgtEl>
                                          <p:spTgt spid="111"/>
                                        </p:tgtEl>
                                        <p:attrNameLst>
                                          <p:attrName>style.visibility</p:attrName>
                                        </p:attrNameLst>
                                      </p:cBhvr>
                                      <p:to>
                                        <p:strVal val="visible"/>
                                      </p:to>
                                    </p:set>
                                    <p:animEffect transition="in" filter="fade">
                                      <p:cBhvr>
                                        <p:cTn id="95" dur="1500"/>
                                        <p:tgtEl>
                                          <p:spTgt spid="111"/>
                                        </p:tgtEl>
                                      </p:cBhvr>
                                    </p:animEffect>
                                  </p:childTnLst>
                                </p:cTn>
                              </p:par>
                            </p:childTnLst>
                          </p:cTn>
                        </p:par>
                        <p:par>
                          <p:cTn id="96" fill="hold" nodeType="afterGroup">
                            <p:stCondLst>
                              <p:cond delay="27500"/>
                            </p:stCondLst>
                            <p:childTnLst>
                              <p:par>
                                <p:cTn id="97" presetID="10" presetClass="exit" presetSubtype="0" fill="hold" grpId="1" nodeType="afterEffect">
                                  <p:stCondLst>
                                    <p:cond delay="0"/>
                                  </p:stCondLst>
                                  <p:childTnLst>
                                    <p:animEffect transition="out" filter="fade">
                                      <p:cBhvr>
                                        <p:cTn id="98" dur="500"/>
                                        <p:tgtEl>
                                          <p:spTgt spid="111"/>
                                        </p:tgtEl>
                                      </p:cBhvr>
                                    </p:animEffect>
                                    <p:set>
                                      <p:cBhvr>
                                        <p:cTn id="99" dur="1" fill="hold">
                                          <p:stCondLst>
                                            <p:cond delay="499"/>
                                          </p:stCondLst>
                                        </p:cTn>
                                        <p:tgtEl>
                                          <p:spTgt spid="111"/>
                                        </p:tgtEl>
                                        <p:attrNameLst>
                                          <p:attrName>style.visibility</p:attrName>
                                        </p:attrNameLst>
                                      </p:cBhvr>
                                      <p:to>
                                        <p:strVal val="hidden"/>
                                      </p:to>
                                    </p:set>
                                  </p:childTnLst>
                                </p:cTn>
                              </p:par>
                            </p:childTnLst>
                          </p:cTn>
                        </p:par>
                        <p:par>
                          <p:cTn id="100" fill="hold" nodeType="afterGroup">
                            <p:stCondLst>
                              <p:cond delay="28000"/>
                            </p:stCondLst>
                            <p:childTnLst>
                              <p:par>
                                <p:cTn id="101" presetID="10" presetClass="entr" presetSubtype="0" fill="hold" grpId="0" nodeType="after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fade">
                                      <p:cBhvr>
                                        <p:cTn id="103" dur="1500"/>
                                        <p:tgtEl>
                                          <p:spTgt spid="114"/>
                                        </p:tgtEl>
                                      </p:cBhvr>
                                    </p:animEffect>
                                  </p:childTnLst>
                                </p:cTn>
                              </p:par>
                            </p:childTnLst>
                          </p:cTn>
                        </p:par>
                        <p:par>
                          <p:cTn id="104" fill="hold" nodeType="afterGroup">
                            <p:stCondLst>
                              <p:cond delay="29500"/>
                            </p:stCondLst>
                            <p:childTnLst>
                              <p:par>
                                <p:cTn id="105" presetID="10" presetClass="exit" presetSubtype="0" fill="hold" grpId="1" nodeType="afterEffect">
                                  <p:stCondLst>
                                    <p:cond delay="0"/>
                                  </p:stCondLst>
                                  <p:childTnLst>
                                    <p:animEffect transition="out" filter="fade">
                                      <p:cBhvr>
                                        <p:cTn id="106" dur="500"/>
                                        <p:tgtEl>
                                          <p:spTgt spid="114"/>
                                        </p:tgtEl>
                                      </p:cBhvr>
                                    </p:animEffect>
                                    <p:set>
                                      <p:cBhvr>
                                        <p:cTn id="107" dur="1" fill="hold">
                                          <p:stCondLst>
                                            <p:cond delay="499"/>
                                          </p:stCondLst>
                                        </p:cTn>
                                        <p:tgtEl>
                                          <p:spTgt spid="114"/>
                                        </p:tgtEl>
                                        <p:attrNameLst>
                                          <p:attrName>style.visibility</p:attrName>
                                        </p:attrNameLst>
                                      </p:cBhvr>
                                      <p:to>
                                        <p:strVal val="hidden"/>
                                      </p:to>
                                    </p:set>
                                  </p:childTnLst>
                                </p:cTn>
                              </p:par>
                            </p:childTnLst>
                          </p:cTn>
                        </p:par>
                        <p:par>
                          <p:cTn id="108" fill="hold" nodeType="afterGroup">
                            <p:stCondLst>
                              <p:cond delay="30000"/>
                            </p:stCondLst>
                            <p:childTnLst>
                              <p:par>
                                <p:cTn id="109" presetID="10" presetClass="entr" presetSubtype="0" fill="hold" grpId="0" nodeType="afterEffect">
                                  <p:stCondLst>
                                    <p:cond delay="0"/>
                                  </p:stCondLst>
                                  <p:childTnLst>
                                    <p:set>
                                      <p:cBhvr>
                                        <p:cTn id="110" dur="1" fill="hold">
                                          <p:stCondLst>
                                            <p:cond delay="0"/>
                                          </p:stCondLst>
                                        </p:cTn>
                                        <p:tgtEl>
                                          <p:spTgt spid="117"/>
                                        </p:tgtEl>
                                        <p:attrNameLst>
                                          <p:attrName>style.visibility</p:attrName>
                                        </p:attrNameLst>
                                      </p:cBhvr>
                                      <p:to>
                                        <p:strVal val="visible"/>
                                      </p:to>
                                    </p:set>
                                    <p:animEffect transition="in" filter="fade">
                                      <p:cBhvr>
                                        <p:cTn id="111" dur="1500"/>
                                        <p:tgtEl>
                                          <p:spTgt spid="117"/>
                                        </p:tgtEl>
                                      </p:cBhvr>
                                    </p:animEffect>
                                  </p:childTnLst>
                                </p:cTn>
                              </p:par>
                            </p:childTnLst>
                          </p:cTn>
                        </p:par>
                        <p:par>
                          <p:cTn id="112" fill="hold" nodeType="afterGroup">
                            <p:stCondLst>
                              <p:cond delay="31500"/>
                            </p:stCondLst>
                            <p:childTnLst>
                              <p:par>
                                <p:cTn id="113" presetID="10" presetClass="exit" presetSubtype="0" fill="hold" grpId="1" nodeType="afterEffect">
                                  <p:stCondLst>
                                    <p:cond delay="0"/>
                                  </p:stCondLst>
                                  <p:childTnLst>
                                    <p:animEffect transition="out" filter="fade">
                                      <p:cBhvr>
                                        <p:cTn id="114" dur="500"/>
                                        <p:tgtEl>
                                          <p:spTgt spid="117"/>
                                        </p:tgtEl>
                                      </p:cBhvr>
                                    </p:animEffect>
                                    <p:set>
                                      <p:cBhvr>
                                        <p:cTn id="115" dur="1" fill="hold">
                                          <p:stCondLst>
                                            <p:cond delay="499"/>
                                          </p:stCondLst>
                                        </p:cTn>
                                        <p:tgtEl>
                                          <p:spTgt spid="117"/>
                                        </p:tgtEl>
                                        <p:attrNameLst>
                                          <p:attrName>style.visibility</p:attrName>
                                        </p:attrNameLst>
                                      </p:cBhvr>
                                      <p:to>
                                        <p:strVal val="hidden"/>
                                      </p:to>
                                    </p:set>
                                  </p:childTnLst>
                                </p:cTn>
                              </p:par>
                            </p:childTnLst>
                          </p:cTn>
                        </p:par>
                        <p:par>
                          <p:cTn id="116" fill="hold" nodeType="afterGroup">
                            <p:stCondLst>
                              <p:cond delay="32000"/>
                            </p:stCondLst>
                            <p:childTnLst>
                              <p:par>
                                <p:cTn id="117" presetID="10" presetClass="entr" presetSubtype="0" fill="hold" grpId="0" nodeType="afterEffect">
                                  <p:stCondLst>
                                    <p:cond delay="0"/>
                                  </p:stCondLst>
                                  <p:childTnLst>
                                    <p:set>
                                      <p:cBhvr>
                                        <p:cTn id="118" dur="1" fill="hold">
                                          <p:stCondLst>
                                            <p:cond delay="0"/>
                                          </p:stCondLst>
                                        </p:cTn>
                                        <p:tgtEl>
                                          <p:spTgt spid="120"/>
                                        </p:tgtEl>
                                        <p:attrNameLst>
                                          <p:attrName>style.visibility</p:attrName>
                                        </p:attrNameLst>
                                      </p:cBhvr>
                                      <p:to>
                                        <p:strVal val="visible"/>
                                      </p:to>
                                    </p:set>
                                    <p:animEffect transition="in" filter="fade">
                                      <p:cBhvr>
                                        <p:cTn id="119" dur="1500"/>
                                        <p:tgtEl>
                                          <p:spTgt spid="120"/>
                                        </p:tgtEl>
                                      </p:cBhvr>
                                    </p:animEffect>
                                  </p:childTnLst>
                                </p:cTn>
                              </p:par>
                            </p:childTnLst>
                          </p:cTn>
                        </p:par>
                        <p:par>
                          <p:cTn id="120" fill="hold" nodeType="afterGroup">
                            <p:stCondLst>
                              <p:cond delay="33500"/>
                            </p:stCondLst>
                            <p:childTnLst>
                              <p:par>
                                <p:cTn id="121" presetID="10" presetClass="exit" presetSubtype="0" fill="hold" grpId="1" nodeType="afterEffect">
                                  <p:stCondLst>
                                    <p:cond delay="0"/>
                                  </p:stCondLst>
                                  <p:childTnLst>
                                    <p:animEffect transition="out" filter="fade">
                                      <p:cBhvr>
                                        <p:cTn id="122" dur="500"/>
                                        <p:tgtEl>
                                          <p:spTgt spid="120"/>
                                        </p:tgtEl>
                                      </p:cBhvr>
                                    </p:animEffect>
                                    <p:set>
                                      <p:cBhvr>
                                        <p:cTn id="123"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24" restart="whenNotActive" fill="hold" evtFilter="cancelBubble" nodeType="interactiveSeq">
                <p:stCondLst>
                  <p:cond evt="onClick" delay="0">
                    <p:tgtEl>
                      <p:spTgt spid="297"/>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10" presetClass="entr" presetSubtype="0" fill="hold" nodeType="afterEffect">
                                  <p:stCondLst>
                                    <p:cond delay="0"/>
                                  </p:stCondLst>
                                  <p:childTnLst>
                                    <p:set>
                                      <p:cBhvr>
                                        <p:cTn id="128" dur="1" fill="hold">
                                          <p:stCondLst>
                                            <p:cond delay="0"/>
                                          </p:stCondLst>
                                        </p:cTn>
                                        <p:tgtEl>
                                          <p:spTgt spid="182"/>
                                        </p:tgtEl>
                                        <p:attrNameLst>
                                          <p:attrName>style.visibility</p:attrName>
                                        </p:attrNameLst>
                                      </p:cBhvr>
                                      <p:to>
                                        <p:strVal val="visible"/>
                                      </p:to>
                                    </p:set>
                                    <p:animEffect transition="in" filter="fade">
                                      <p:cBhvr>
                                        <p:cTn id="129" dur="2000"/>
                                        <p:tgtEl>
                                          <p:spTgt spid="182"/>
                                        </p:tgtEl>
                                      </p:cBhvr>
                                    </p:animEffect>
                                  </p:childTnLst>
                                </p:cTn>
                              </p:par>
                            </p:childTnLst>
                          </p:cTn>
                        </p:par>
                        <p:par>
                          <p:cTn id="130" fill="hold" nodeType="afterGroup">
                            <p:stCondLst>
                              <p:cond delay="2000"/>
                            </p:stCondLst>
                            <p:childTnLst>
                              <p:par>
                                <p:cTn id="131" presetID="10" presetClass="exit" presetSubtype="0" fill="hold" nodeType="afterEffect">
                                  <p:stCondLst>
                                    <p:cond delay="250"/>
                                  </p:stCondLst>
                                  <p:childTnLst>
                                    <p:animEffect transition="out" filter="fade">
                                      <p:cBhvr>
                                        <p:cTn id="132" dur="500"/>
                                        <p:tgtEl>
                                          <p:spTgt spid="182"/>
                                        </p:tgtEl>
                                      </p:cBhvr>
                                    </p:animEffect>
                                    <p:set>
                                      <p:cBhvr>
                                        <p:cTn id="133" dur="1" fill="hold">
                                          <p:stCondLst>
                                            <p:cond delay="499"/>
                                          </p:stCondLst>
                                        </p:cTn>
                                        <p:tgtEl>
                                          <p:spTgt spid="182"/>
                                        </p:tgtEl>
                                        <p:attrNameLst>
                                          <p:attrName>style.visibility</p:attrName>
                                        </p:attrNameLst>
                                      </p:cBhvr>
                                      <p:to>
                                        <p:strVal val="hidden"/>
                                      </p:to>
                                    </p:set>
                                  </p:childTnLst>
                                </p:cTn>
                              </p:par>
                            </p:childTnLst>
                          </p:cTn>
                        </p:par>
                        <p:par>
                          <p:cTn id="134" fill="hold" nodeType="afterGroup">
                            <p:stCondLst>
                              <p:cond delay="2750"/>
                            </p:stCondLst>
                            <p:childTnLst>
                              <p:par>
                                <p:cTn id="135" presetID="10" presetClass="entr" presetSubtype="0" fill="hold" nodeType="afterEffect">
                                  <p:stCondLst>
                                    <p:cond delay="0"/>
                                  </p:stCondLst>
                                  <p:childTnLst>
                                    <p:set>
                                      <p:cBhvr>
                                        <p:cTn id="136" dur="1" fill="hold">
                                          <p:stCondLst>
                                            <p:cond delay="0"/>
                                          </p:stCondLst>
                                        </p:cTn>
                                        <p:tgtEl>
                                          <p:spTgt spid="291"/>
                                        </p:tgtEl>
                                        <p:attrNameLst>
                                          <p:attrName>style.visibility</p:attrName>
                                        </p:attrNameLst>
                                      </p:cBhvr>
                                      <p:to>
                                        <p:strVal val="visible"/>
                                      </p:to>
                                    </p:set>
                                    <p:animEffect transition="in" filter="fade">
                                      <p:cBhvr>
                                        <p:cTn id="137" dur="2000"/>
                                        <p:tgtEl>
                                          <p:spTgt spid="291"/>
                                        </p:tgtEl>
                                      </p:cBhvr>
                                    </p:animEffect>
                                  </p:childTnLst>
                                </p:cTn>
                              </p:par>
                            </p:childTnLst>
                          </p:cTn>
                        </p:par>
                        <p:par>
                          <p:cTn id="138" fill="hold" nodeType="afterGroup">
                            <p:stCondLst>
                              <p:cond delay="4750"/>
                            </p:stCondLst>
                            <p:childTnLst>
                              <p:par>
                                <p:cTn id="139" presetID="10" presetClass="exit" presetSubtype="0" fill="hold" nodeType="afterEffect">
                                  <p:stCondLst>
                                    <p:cond delay="250"/>
                                  </p:stCondLst>
                                  <p:childTnLst>
                                    <p:animEffect transition="out" filter="fade">
                                      <p:cBhvr>
                                        <p:cTn id="140" dur="500"/>
                                        <p:tgtEl>
                                          <p:spTgt spid="291"/>
                                        </p:tgtEl>
                                      </p:cBhvr>
                                    </p:animEffect>
                                    <p:set>
                                      <p:cBhvr>
                                        <p:cTn id="141" dur="1" fill="hold">
                                          <p:stCondLst>
                                            <p:cond delay="499"/>
                                          </p:stCondLst>
                                        </p:cTn>
                                        <p:tgtEl>
                                          <p:spTgt spid="291"/>
                                        </p:tgtEl>
                                        <p:attrNameLst>
                                          <p:attrName>style.visibility</p:attrName>
                                        </p:attrNameLst>
                                      </p:cBhvr>
                                      <p:to>
                                        <p:strVal val="hidden"/>
                                      </p:to>
                                    </p:set>
                                  </p:childTnLst>
                                </p:cTn>
                              </p:par>
                            </p:childTnLst>
                          </p:cTn>
                        </p:par>
                        <p:par>
                          <p:cTn id="142" fill="hold" nodeType="afterGroup">
                            <p:stCondLst>
                              <p:cond delay="5500"/>
                            </p:stCondLst>
                            <p:childTnLst>
                              <p:par>
                                <p:cTn id="143" presetID="10" presetClass="entr" presetSubtype="0" fill="hold" nodeType="afterEffect">
                                  <p:stCondLst>
                                    <p:cond delay="0"/>
                                  </p:stCondLst>
                                  <p:childTnLst>
                                    <p:set>
                                      <p:cBhvr>
                                        <p:cTn id="144" dur="1" fill="hold">
                                          <p:stCondLst>
                                            <p:cond delay="0"/>
                                          </p:stCondLst>
                                        </p:cTn>
                                        <p:tgtEl>
                                          <p:spTgt spid="288"/>
                                        </p:tgtEl>
                                        <p:attrNameLst>
                                          <p:attrName>style.visibility</p:attrName>
                                        </p:attrNameLst>
                                      </p:cBhvr>
                                      <p:to>
                                        <p:strVal val="visible"/>
                                      </p:to>
                                    </p:set>
                                    <p:animEffect transition="in" filter="fade">
                                      <p:cBhvr>
                                        <p:cTn id="145" dur="2000"/>
                                        <p:tgtEl>
                                          <p:spTgt spid="288"/>
                                        </p:tgtEl>
                                      </p:cBhvr>
                                    </p:animEffect>
                                  </p:childTnLst>
                                </p:cTn>
                              </p:par>
                            </p:childTnLst>
                          </p:cTn>
                        </p:par>
                        <p:par>
                          <p:cTn id="146" fill="hold" nodeType="afterGroup">
                            <p:stCondLst>
                              <p:cond delay="7500"/>
                            </p:stCondLst>
                            <p:childTnLst>
                              <p:par>
                                <p:cTn id="147" presetID="10" presetClass="exit" presetSubtype="0" fill="hold" nodeType="afterEffect">
                                  <p:stCondLst>
                                    <p:cond delay="250"/>
                                  </p:stCondLst>
                                  <p:childTnLst>
                                    <p:animEffect transition="out" filter="fade">
                                      <p:cBhvr>
                                        <p:cTn id="148" dur="500"/>
                                        <p:tgtEl>
                                          <p:spTgt spid="288"/>
                                        </p:tgtEl>
                                      </p:cBhvr>
                                    </p:animEffect>
                                    <p:set>
                                      <p:cBhvr>
                                        <p:cTn id="149" dur="1" fill="hold">
                                          <p:stCondLst>
                                            <p:cond delay="499"/>
                                          </p:stCondLst>
                                        </p:cTn>
                                        <p:tgtEl>
                                          <p:spTgt spid="288"/>
                                        </p:tgtEl>
                                        <p:attrNameLst>
                                          <p:attrName>style.visibility</p:attrName>
                                        </p:attrNameLst>
                                      </p:cBhvr>
                                      <p:to>
                                        <p:strVal val="hidden"/>
                                      </p:to>
                                    </p:set>
                                  </p:childTnLst>
                                </p:cTn>
                              </p:par>
                            </p:childTnLst>
                          </p:cTn>
                        </p:par>
                        <p:par>
                          <p:cTn id="150" fill="hold" nodeType="afterGroup">
                            <p:stCondLst>
                              <p:cond delay="8250"/>
                            </p:stCondLst>
                            <p:childTnLst>
                              <p:par>
                                <p:cTn id="151" presetID="10" presetClass="entr" presetSubtype="0" fill="hold" nodeType="afterEffect">
                                  <p:stCondLst>
                                    <p:cond delay="0"/>
                                  </p:stCondLst>
                                  <p:childTnLst>
                                    <p:set>
                                      <p:cBhvr>
                                        <p:cTn id="152" dur="1" fill="hold">
                                          <p:stCondLst>
                                            <p:cond delay="0"/>
                                          </p:stCondLst>
                                        </p:cTn>
                                        <p:tgtEl>
                                          <p:spTgt spid="269"/>
                                        </p:tgtEl>
                                        <p:attrNameLst>
                                          <p:attrName>style.visibility</p:attrName>
                                        </p:attrNameLst>
                                      </p:cBhvr>
                                      <p:to>
                                        <p:strVal val="visible"/>
                                      </p:to>
                                    </p:set>
                                    <p:animEffect transition="in" filter="fade">
                                      <p:cBhvr>
                                        <p:cTn id="153" dur="2000"/>
                                        <p:tgtEl>
                                          <p:spTgt spid="269"/>
                                        </p:tgtEl>
                                      </p:cBhvr>
                                    </p:animEffect>
                                  </p:childTnLst>
                                </p:cTn>
                              </p:par>
                            </p:childTnLst>
                          </p:cTn>
                        </p:par>
                        <p:par>
                          <p:cTn id="154" fill="hold" nodeType="afterGroup">
                            <p:stCondLst>
                              <p:cond delay="10250"/>
                            </p:stCondLst>
                            <p:childTnLst>
                              <p:par>
                                <p:cTn id="155" presetID="10" presetClass="exit" presetSubtype="0" fill="hold" nodeType="afterEffect">
                                  <p:stCondLst>
                                    <p:cond delay="250"/>
                                  </p:stCondLst>
                                  <p:childTnLst>
                                    <p:animEffect transition="out" filter="fade">
                                      <p:cBhvr>
                                        <p:cTn id="156" dur="500"/>
                                        <p:tgtEl>
                                          <p:spTgt spid="269"/>
                                        </p:tgtEl>
                                      </p:cBhvr>
                                    </p:animEffect>
                                    <p:set>
                                      <p:cBhvr>
                                        <p:cTn id="157" dur="1" fill="hold">
                                          <p:stCondLst>
                                            <p:cond delay="499"/>
                                          </p:stCondLst>
                                        </p:cTn>
                                        <p:tgtEl>
                                          <p:spTgt spid="269"/>
                                        </p:tgtEl>
                                        <p:attrNameLst>
                                          <p:attrName>style.visibility</p:attrName>
                                        </p:attrNameLst>
                                      </p:cBhvr>
                                      <p:to>
                                        <p:strVal val="hidden"/>
                                      </p:to>
                                    </p:set>
                                  </p:childTnLst>
                                </p:cTn>
                              </p:par>
                            </p:childTnLst>
                          </p:cTn>
                        </p:par>
                        <p:par>
                          <p:cTn id="158" fill="hold" nodeType="afterGroup">
                            <p:stCondLst>
                              <p:cond delay="11000"/>
                            </p:stCondLst>
                            <p:childTnLst>
                              <p:par>
                                <p:cTn id="159" presetID="10" presetClass="entr" presetSubtype="0" fill="hold" nodeType="afterEffect">
                                  <p:stCondLst>
                                    <p:cond delay="0"/>
                                  </p:stCondLst>
                                  <p:childTnLst>
                                    <p:set>
                                      <p:cBhvr>
                                        <p:cTn id="160" dur="1" fill="hold">
                                          <p:stCondLst>
                                            <p:cond delay="0"/>
                                          </p:stCondLst>
                                        </p:cTn>
                                        <p:tgtEl>
                                          <p:spTgt spid="266"/>
                                        </p:tgtEl>
                                        <p:attrNameLst>
                                          <p:attrName>style.visibility</p:attrName>
                                        </p:attrNameLst>
                                      </p:cBhvr>
                                      <p:to>
                                        <p:strVal val="visible"/>
                                      </p:to>
                                    </p:set>
                                    <p:animEffect transition="in" filter="fade">
                                      <p:cBhvr>
                                        <p:cTn id="161" dur="2000"/>
                                        <p:tgtEl>
                                          <p:spTgt spid="266"/>
                                        </p:tgtEl>
                                      </p:cBhvr>
                                    </p:animEffect>
                                  </p:childTnLst>
                                </p:cTn>
                              </p:par>
                            </p:childTnLst>
                          </p:cTn>
                        </p:par>
                        <p:par>
                          <p:cTn id="162" fill="hold" nodeType="afterGroup">
                            <p:stCondLst>
                              <p:cond delay="13000"/>
                            </p:stCondLst>
                            <p:childTnLst>
                              <p:par>
                                <p:cTn id="163" presetID="10" presetClass="exit" presetSubtype="0" fill="hold" nodeType="afterEffect">
                                  <p:stCondLst>
                                    <p:cond delay="250"/>
                                  </p:stCondLst>
                                  <p:childTnLst>
                                    <p:animEffect transition="out" filter="fade">
                                      <p:cBhvr>
                                        <p:cTn id="164" dur="500"/>
                                        <p:tgtEl>
                                          <p:spTgt spid="266"/>
                                        </p:tgtEl>
                                      </p:cBhvr>
                                    </p:animEffect>
                                    <p:set>
                                      <p:cBhvr>
                                        <p:cTn id="165" dur="1" fill="hold">
                                          <p:stCondLst>
                                            <p:cond delay="499"/>
                                          </p:stCondLst>
                                        </p:cTn>
                                        <p:tgtEl>
                                          <p:spTgt spid="266"/>
                                        </p:tgtEl>
                                        <p:attrNameLst>
                                          <p:attrName>style.visibility</p:attrName>
                                        </p:attrNameLst>
                                      </p:cBhvr>
                                      <p:to>
                                        <p:strVal val="hidden"/>
                                      </p:to>
                                    </p:set>
                                  </p:childTnLst>
                                </p:cTn>
                              </p:par>
                            </p:childTnLst>
                          </p:cTn>
                        </p:par>
                        <p:par>
                          <p:cTn id="166" fill="hold" nodeType="afterGroup">
                            <p:stCondLst>
                              <p:cond delay="13750"/>
                            </p:stCondLst>
                            <p:childTnLst>
                              <p:par>
                                <p:cTn id="167" presetID="10" presetClass="entr" presetSubtype="0" fill="hold" nodeType="afterEffect">
                                  <p:stCondLst>
                                    <p:cond delay="0"/>
                                  </p:stCondLst>
                                  <p:childTnLst>
                                    <p:set>
                                      <p:cBhvr>
                                        <p:cTn id="168" dur="1" fill="hold">
                                          <p:stCondLst>
                                            <p:cond delay="0"/>
                                          </p:stCondLst>
                                        </p:cTn>
                                        <p:tgtEl>
                                          <p:spTgt spid="126"/>
                                        </p:tgtEl>
                                        <p:attrNameLst>
                                          <p:attrName>style.visibility</p:attrName>
                                        </p:attrNameLst>
                                      </p:cBhvr>
                                      <p:to>
                                        <p:strVal val="visible"/>
                                      </p:to>
                                    </p:set>
                                    <p:animEffect transition="in" filter="fade">
                                      <p:cBhvr>
                                        <p:cTn id="169" dur="2000"/>
                                        <p:tgtEl>
                                          <p:spTgt spid="126"/>
                                        </p:tgtEl>
                                      </p:cBhvr>
                                    </p:animEffect>
                                  </p:childTnLst>
                                </p:cTn>
                              </p:par>
                            </p:childTnLst>
                          </p:cTn>
                        </p:par>
                        <p:par>
                          <p:cTn id="170" fill="hold" nodeType="afterGroup">
                            <p:stCondLst>
                              <p:cond delay="15750"/>
                            </p:stCondLst>
                            <p:childTnLst>
                              <p:par>
                                <p:cTn id="171" presetID="10" presetClass="exit" presetSubtype="0" fill="hold" nodeType="afterEffect">
                                  <p:stCondLst>
                                    <p:cond delay="250"/>
                                  </p:stCondLst>
                                  <p:childTnLst>
                                    <p:animEffect transition="out" filter="fade">
                                      <p:cBhvr>
                                        <p:cTn id="172" dur="500"/>
                                        <p:tgtEl>
                                          <p:spTgt spid="126"/>
                                        </p:tgtEl>
                                      </p:cBhvr>
                                    </p:animEffect>
                                    <p:set>
                                      <p:cBhvr>
                                        <p:cTn id="173" dur="1" fill="hold">
                                          <p:stCondLst>
                                            <p:cond delay="499"/>
                                          </p:stCondLst>
                                        </p:cTn>
                                        <p:tgtEl>
                                          <p:spTgt spid="126"/>
                                        </p:tgtEl>
                                        <p:attrNameLst>
                                          <p:attrName>style.visibility</p:attrName>
                                        </p:attrNameLst>
                                      </p:cBhvr>
                                      <p:to>
                                        <p:strVal val="hidden"/>
                                      </p:to>
                                    </p:set>
                                  </p:childTnLst>
                                </p:cTn>
                              </p:par>
                            </p:childTnLst>
                          </p:cTn>
                        </p:par>
                        <p:par>
                          <p:cTn id="174" fill="hold" nodeType="afterGroup">
                            <p:stCondLst>
                              <p:cond delay="16500"/>
                            </p:stCondLst>
                            <p:childTnLst>
                              <p:par>
                                <p:cTn id="175" presetID="10" presetClass="entr" presetSubtype="0" fill="hold" nodeType="afterEffect">
                                  <p:stCondLst>
                                    <p:cond delay="0"/>
                                  </p:stCondLst>
                                  <p:childTnLst>
                                    <p:set>
                                      <p:cBhvr>
                                        <p:cTn id="176" dur="1" fill="hold">
                                          <p:stCondLst>
                                            <p:cond delay="0"/>
                                          </p:stCondLst>
                                        </p:cTn>
                                        <p:tgtEl>
                                          <p:spTgt spid="185"/>
                                        </p:tgtEl>
                                        <p:attrNameLst>
                                          <p:attrName>style.visibility</p:attrName>
                                        </p:attrNameLst>
                                      </p:cBhvr>
                                      <p:to>
                                        <p:strVal val="visible"/>
                                      </p:to>
                                    </p:set>
                                    <p:animEffect transition="in" filter="fade">
                                      <p:cBhvr>
                                        <p:cTn id="177" dur="2000"/>
                                        <p:tgtEl>
                                          <p:spTgt spid="185"/>
                                        </p:tgtEl>
                                      </p:cBhvr>
                                    </p:animEffect>
                                  </p:childTnLst>
                                </p:cTn>
                              </p:par>
                            </p:childTnLst>
                          </p:cTn>
                        </p:par>
                        <p:par>
                          <p:cTn id="178" fill="hold" nodeType="afterGroup">
                            <p:stCondLst>
                              <p:cond delay="18500"/>
                            </p:stCondLst>
                            <p:childTnLst>
                              <p:par>
                                <p:cTn id="179" presetID="10" presetClass="exit" presetSubtype="0" fill="hold" nodeType="afterEffect">
                                  <p:stCondLst>
                                    <p:cond delay="250"/>
                                  </p:stCondLst>
                                  <p:childTnLst>
                                    <p:animEffect transition="out" filter="fade">
                                      <p:cBhvr>
                                        <p:cTn id="180" dur="500"/>
                                        <p:tgtEl>
                                          <p:spTgt spid="185"/>
                                        </p:tgtEl>
                                      </p:cBhvr>
                                    </p:animEffect>
                                    <p:set>
                                      <p:cBhvr>
                                        <p:cTn id="181" dur="1" fill="hold">
                                          <p:stCondLst>
                                            <p:cond delay="499"/>
                                          </p:stCondLst>
                                        </p:cTn>
                                        <p:tgtEl>
                                          <p:spTgt spid="185"/>
                                        </p:tgtEl>
                                        <p:attrNameLst>
                                          <p:attrName>style.visibility</p:attrName>
                                        </p:attrNameLst>
                                      </p:cBhvr>
                                      <p:to>
                                        <p:strVal val="hidden"/>
                                      </p:to>
                                    </p:set>
                                  </p:childTnLst>
                                </p:cTn>
                              </p:par>
                            </p:childTnLst>
                          </p:cTn>
                        </p:par>
                        <p:par>
                          <p:cTn id="182" fill="hold" nodeType="afterGroup">
                            <p:stCondLst>
                              <p:cond delay="19250"/>
                            </p:stCondLst>
                            <p:childTnLst>
                              <p:par>
                                <p:cTn id="183" presetID="10" presetClass="entr" presetSubtype="0" fill="hold" nodeType="afterEffect">
                                  <p:stCondLst>
                                    <p:cond delay="0"/>
                                  </p:stCondLst>
                                  <p:childTnLst>
                                    <p:set>
                                      <p:cBhvr>
                                        <p:cTn id="184" dur="1" fill="hold">
                                          <p:stCondLst>
                                            <p:cond delay="0"/>
                                          </p:stCondLst>
                                        </p:cTn>
                                        <p:tgtEl>
                                          <p:spTgt spid="294"/>
                                        </p:tgtEl>
                                        <p:attrNameLst>
                                          <p:attrName>style.visibility</p:attrName>
                                        </p:attrNameLst>
                                      </p:cBhvr>
                                      <p:to>
                                        <p:strVal val="visible"/>
                                      </p:to>
                                    </p:set>
                                    <p:animEffect transition="in" filter="fade">
                                      <p:cBhvr>
                                        <p:cTn id="185" dur="2000"/>
                                        <p:tgtEl>
                                          <p:spTgt spid="294"/>
                                        </p:tgtEl>
                                      </p:cBhvr>
                                    </p:animEffect>
                                  </p:childTnLst>
                                </p:cTn>
                              </p:par>
                            </p:childTnLst>
                          </p:cTn>
                        </p:par>
                        <p:par>
                          <p:cTn id="186" fill="hold" nodeType="afterGroup">
                            <p:stCondLst>
                              <p:cond delay="21250"/>
                            </p:stCondLst>
                            <p:childTnLst>
                              <p:par>
                                <p:cTn id="187" presetID="10" presetClass="exit" presetSubtype="0" fill="hold" nodeType="afterEffect">
                                  <p:stCondLst>
                                    <p:cond delay="250"/>
                                  </p:stCondLst>
                                  <p:childTnLst>
                                    <p:animEffect transition="out" filter="fade">
                                      <p:cBhvr>
                                        <p:cTn id="188" dur="500"/>
                                        <p:tgtEl>
                                          <p:spTgt spid="294"/>
                                        </p:tgtEl>
                                      </p:cBhvr>
                                    </p:animEffect>
                                    <p:set>
                                      <p:cBhvr>
                                        <p:cTn id="189" dur="1" fill="hold">
                                          <p:stCondLst>
                                            <p:cond delay="499"/>
                                          </p:stCondLst>
                                        </p:cTn>
                                        <p:tgtEl>
                                          <p:spTgt spid="294"/>
                                        </p:tgtEl>
                                        <p:attrNameLst>
                                          <p:attrName>style.visibility</p:attrName>
                                        </p:attrNameLst>
                                      </p:cBhvr>
                                      <p:to>
                                        <p:strVal val="hidden"/>
                                      </p:to>
                                    </p:set>
                                  </p:childTnLst>
                                </p:cTn>
                              </p:par>
                            </p:childTnLst>
                          </p:cTn>
                        </p:par>
                        <p:par>
                          <p:cTn id="190" fill="hold" nodeType="afterGroup">
                            <p:stCondLst>
                              <p:cond delay="22000"/>
                            </p:stCondLst>
                            <p:childTnLst>
                              <p:par>
                                <p:cTn id="191" presetID="10" presetClass="entr" presetSubtype="0" fill="hold" nodeType="afterEffect">
                                  <p:stCondLst>
                                    <p:cond delay="0"/>
                                  </p:stCondLst>
                                  <p:childTnLst>
                                    <p:set>
                                      <p:cBhvr>
                                        <p:cTn id="192" dur="1" fill="hold">
                                          <p:stCondLst>
                                            <p:cond delay="0"/>
                                          </p:stCondLst>
                                        </p:cTn>
                                        <p:tgtEl>
                                          <p:spTgt spid="179"/>
                                        </p:tgtEl>
                                        <p:attrNameLst>
                                          <p:attrName>style.visibility</p:attrName>
                                        </p:attrNameLst>
                                      </p:cBhvr>
                                      <p:to>
                                        <p:strVal val="visible"/>
                                      </p:to>
                                    </p:set>
                                    <p:animEffect transition="in" filter="fade">
                                      <p:cBhvr>
                                        <p:cTn id="193" dur="2000"/>
                                        <p:tgtEl>
                                          <p:spTgt spid="179"/>
                                        </p:tgtEl>
                                      </p:cBhvr>
                                    </p:animEffect>
                                  </p:childTnLst>
                                </p:cTn>
                              </p:par>
                            </p:childTnLst>
                          </p:cTn>
                        </p:par>
                        <p:par>
                          <p:cTn id="194" fill="hold" nodeType="afterGroup">
                            <p:stCondLst>
                              <p:cond delay="24000"/>
                            </p:stCondLst>
                            <p:childTnLst>
                              <p:par>
                                <p:cTn id="195" presetID="10" presetClass="exit" presetSubtype="0" fill="hold" nodeType="afterEffect">
                                  <p:stCondLst>
                                    <p:cond delay="250"/>
                                  </p:stCondLst>
                                  <p:childTnLst>
                                    <p:animEffect transition="out" filter="fade">
                                      <p:cBhvr>
                                        <p:cTn id="196" dur="500"/>
                                        <p:tgtEl>
                                          <p:spTgt spid="179"/>
                                        </p:tgtEl>
                                      </p:cBhvr>
                                    </p:animEffect>
                                    <p:set>
                                      <p:cBhvr>
                                        <p:cTn id="197" dur="1" fill="hold">
                                          <p:stCondLst>
                                            <p:cond delay="499"/>
                                          </p:stCondLst>
                                        </p:cTn>
                                        <p:tgtEl>
                                          <p:spTgt spid="179"/>
                                        </p:tgtEl>
                                        <p:attrNameLst>
                                          <p:attrName>style.visibility</p:attrName>
                                        </p:attrNameLst>
                                      </p:cBhvr>
                                      <p:to>
                                        <p:strVal val="hidden"/>
                                      </p:to>
                                    </p:set>
                                  </p:childTnLst>
                                </p:cTn>
                              </p:par>
                            </p:childTnLst>
                          </p:cTn>
                        </p:par>
                        <p:par>
                          <p:cTn id="198" fill="hold" nodeType="afterGroup">
                            <p:stCondLst>
                              <p:cond delay="24750"/>
                            </p:stCondLst>
                            <p:childTnLst>
                              <p:par>
                                <p:cTn id="199" presetID="10" presetClass="entr" presetSubtype="0" fill="hold" nodeType="afterEffect">
                                  <p:stCondLst>
                                    <p:cond delay="0"/>
                                  </p:stCondLst>
                                  <p:childTnLst>
                                    <p:set>
                                      <p:cBhvr>
                                        <p:cTn id="200" dur="1" fill="hold">
                                          <p:stCondLst>
                                            <p:cond delay="0"/>
                                          </p:stCondLst>
                                        </p:cTn>
                                        <p:tgtEl>
                                          <p:spTgt spid="272"/>
                                        </p:tgtEl>
                                        <p:attrNameLst>
                                          <p:attrName>style.visibility</p:attrName>
                                        </p:attrNameLst>
                                      </p:cBhvr>
                                      <p:to>
                                        <p:strVal val="visible"/>
                                      </p:to>
                                    </p:set>
                                    <p:animEffect transition="in" filter="fade">
                                      <p:cBhvr>
                                        <p:cTn id="201" dur="2000"/>
                                        <p:tgtEl>
                                          <p:spTgt spid="272"/>
                                        </p:tgtEl>
                                      </p:cBhvr>
                                    </p:animEffect>
                                  </p:childTnLst>
                                </p:cTn>
                              </p:par>
                            </p:childTnLst>
                          </p:cTn>
                        </p:par>
                        <p:par>
                          <p:cTn id="202" fill="hold" nodeType="afterGroup">
                            <p:stCondLst>
                              <p:cond delay="26750"/>
                            </p:stCondLst>
                            <p:childTnLst>
                              <p:par>
                                <p:cTn id="203" presetID="10" presetClass="exit" presetSubtype="0" fill="hold" nodeType="afterEffect">
                                  <p:stCondLst>
                                    <p:cond delay="250"/>
                                  </p:stCondLst>
                                  <p:childTnLst>
                                    <p:animEffect transition="out" filter="fade">
                                      <p:cBhvr>
                                        <p:cTn id="204" dur="500"/>
                                        <p:tgtEl>
                                          <p:spTgt spid="272"/>
                                        </p:tgtEl>
                                      </p:cBhvr>
                                    </p:animEffect>
                                    <p:set>
                                      <p:cBhvr>
                                        <p:cTn id="205" dur="1" fill="hold">
                                          <p:stCondLst>
                                            <p:cond delay="499"/>
                                          </p:stCondLst>
                                        </p:cTn>
                                        <p:tgtEl>
                                          <p:spTgt spid="272"/>
                                        </p:tgtEl>
                                        <p:attrNameLst>
                                          <p:attrName>style.visibility</p:attrName>
                                        </p:attrNameLst>
                                      </p:cBhvr>
                                      <p:to>
                                        <p:strVal val="hidden"/>
                                      </p:to>
                                    </p:set>
                                  </p:childTnLst>
                                </p:cTn>
                              </p:par>
                            </p:childTnLst>
                          </p:cTn>
                        </p:par>
                        <p:par>
                          <p:cTn id="206" fill="hold" nodeType="afterGroup">
                            <p:stCondLst>
                              <p:cond delay="27500"/>
                            </p:stCondLst>
                            <p:childTnLst>
                              <p:par>
                                <p:cTn id="207" presetID="10" presetClass="entr" presetSubtype="0" fill="hold" nodeType="afterEffect">
                                  <p:stCondLst>
                                    <p:cond delay="0"/>
                                  </p:stCondLst>
                                  <p:childTnLst>
                                    <p:set>
                                      <p:cBhvr>
                                        <p:cTn id="208" dur="1" fill="hold">
                                          <p:stCondLst>
                                            <p:cond delay="0"/>
                                          </p:stCondLst>
                                        </p:cTn>
                                        <p:tgtEl>
                                          <p:spTgt spid="176"/>
                                        </p:tgtEl>
                                        <p:attrNameLst>
                                          <p:attrName>style.visibility</p:attrName>
                                        </p:attrNameLst>
                                      </p:cBhvr>
                                      <p:to>
                                        <p:strVal val="visible"/>
                                      </p:to>
                                    </p:set>
                                    <p:animEffect transition="in" filter="fade">
                                      <p:cBhvr>
                                        <p:cTn id="209" dur="2000"/>
                                        <p:tgtEl>
                                          <p:spTgt spid="176"/>
                                        </p:tgtEl>
                                      </p:cBhvr>
                                    </p:animEffect>
                                  </p:childTnLst>
                                </p:cTn>
                              </p:par>
                            </p:childTnLst>
                          </p:cTn>
                        </p:par>
                        <p:par>
                          <p:cTn id="210" fill="hold" nodeType="afterGroup">
                            <p:stCondLst>
                              <p:cond delay="29500"/>
                            </p:stCondLst>
                            <p:childTnLst>
                              <p:par>
                                <p:cTn id="211" presetID="10" presetClass="exit" presetSubtype="0" fill="hold" nodeType="afterEffect">
                                  <p:stCondLst>
                                    <p:cond delay="250"/>
                                  </p:stCondLst>
                                  <p:childTnLst>
                                    <p:animEffect transition="out" filter="fade">
                                      <p:cBhvr>
                                        <p:cTn id="212" dur="500"/>
                                        <p:tgtEl>
                                          <p:spTgt spid="176"/>
                                        </p:tgtEl>
                                      </p:cBhvr>
                                    </p:animEffect>
                                    <p:set>
                                      <p:cBhvr>
                                        <p:cTn id="213" dur="1" fill="hold">
                                          <p:stCondLst>
                                            <p:cond delay="499"/>
                                          </p:stCondLst>
                                        </p:cTn>
                                        <p:tgtEl>
                                          <p:spTgt spid="176"/>
                                        </p:tgtEl>
                                        <p:attrNameLst>
                                          <p:attrName>style.visibility</p:attrName>
                                        </p:attrNameLst>
                                      </p:cBhvr>
                                      <p:to>
                                        <p:strVal val="hidden"/>
                                      </p:to>
                                    </p:set>
                                  </p:childTnLst>
                                </p:cTn>
                              </p:par>
                            </p:childTnLst>
                          </p:cTn>
                        </p:par>
                        <p:par>
                          <p:cTn id="214" fill="hold" nodeType="afterGroup">
                            <p:stCondLst>
                              <p:cond delay="30250"/>
                            </p:stCondLst>
                            <p:childTnLst>
                              <p:par>
                                <p:cTn id="215" presetID="10" presetClass="entr" presetSubtype="0" fill="hold" nodeType="afterEffect">
                                  <p:stCondLst>
                                    <p:cond delay="0"/>
                                  </p:stCondLst>
                                  <p:childTnLst>
                                    <p:set>
                                      <p:cBhvr>
                                        <p:cTn id="216" dur="1" fill="hold">
                                          <p:stCondLst>
                                            <p:cond delay="0"/>
                                          </p:stCondLst>
                                        </p:cTn>
                                        <p:tgtEl>
                                          <p:spTgt spid="158"/>
                                        </p:tgtEl>
                                        <p:attrNameLst>
                                          <p:attrName>style.visibility</p:attrName>
                                        </p:attrNameLst>
                                      </p:cBhvr>
                                      <p:to>
                                        <p:strVal val="visible"/>
                                      </p:to>
                                    </p:set>
                                    <p:animEffect transition="in" filter="fade">
                                      <p:cBhvr>
                                        <p:cTn id="217" dur="2000"/>
                                        <p:tgtEl>
                                          <p:spTgt spid="158"/>
                                        </p:tgtEl>
                                      </p:cBhvr>
                                    </p:animEffect>
                                  </p:childTnLst>
                                </p:cTn>
                              </p:par>
                            </p:childTnLst>
                          </p:cTn>
                        </p:par>
                        <p:par>
                          <p:cTn id="218" fill="hold" nodeType="afterGroup">
                            <p:stCondLst>
                              <p:cond delay="32250"/>
                            </p:stCondLst>
                            <p:childTnLst>
                              <p:par>
                                <p:cTn id="219" presetID="10" presetClass="exit" presetSubtype="0" fill="hold" nodeType="afterEffect">
                                  <p:stCondLst>
                                    <p:cond delay="250"/>
                                  </p:stCondLst>
                                  <p:childTnLst>
                                    <p:animEffect transition="out" filter="fade">
                                      <p:cBhvr>
                                        <p:cTn id="220" dur="500"/>
                                        <p:tgtEl>
                                          <p:spTgt spid="158"/>
                                        </p:tgtEl>
                                      </p:cBhvr>
                                    </p:animEffect>
                                    <p:set>
                                      <p:cBhvr>
                                        <p:cTn id="221" dur="1" fill="hold">
                                          <p:stCondLst>
                                            <p:cond delay="499"/>
                                          </p:stCondLst>
                                        </p:cTn>
                                        <p:tgtEl>
                                          <p:spTgt spid="158"/>
                                        </p:tgtEl>
                                        <p:attrNameLst>
                                          <p:attrName>style.visibility</p:attrName>
                                        </p:attrNameLst>
                                      </p:cBhvr>
                                      <p:to>
                                        <p:strVal val="hidden"/>
                                      </p:to>
                                    </p:set>
                                  </p:childTnLst>
                                </p:cTn>
                              </p:par>
                            </p:childTnLst>
                          </p:cTn>
                        </p:par>
                        <p:par>
                          <p:cTn id="222" fill="hold" nodeType="afterGroup">
                            <p:stCondLst>
                              <p:cond delay="33000"/>
                            </p:stCondLst>
                            <p:childTnLst>
                              <p:par>
                                <p:cTn id="223" presetID="10" presetClass="entr" presetSubtype="0" fill="hold" nodeType="afterEffect">
                                  <p:stCondLst>
                                    <p:cond delay="0"/>
                                  </p:stCondLst>
                                  <p:childTnLst>
                                    <p:set>
                                      <p:cBhvr>
                                        <p:cTn id="224" dur="1" fill="hold">
                                          <p:stCondLst>
                                            <p:cond delay="0"/>
                                          </p:stCondLst>
                                        </p:cTn>
                                        <p:tgtEl>
                                          <p:spTgt spid="170"/>
                                        </p:tgtEl>
                                        <p:attrNameLst>
                                          <p:attrName>style.visibility</p:attrName>
                                        </p:attrNameLst>
                                      </p:cBhvr>
                                      <p:to>
                                        <p:strVal val="visible"/>
                                      </p:to>
                                    </p:set>
                                    <p:animEffect transition="in" filter="fade">
                                      <p:cBhvr>
                                        <p:cTn id="225" dur="2000"/>
                                        <p:tgtEl>
                                          <p:spTgt spid="170"/>
                                        </p:tgtEl>
                                      </p:cBhvr>
                                    </p:animEffect>
                                  </p:childTnLst>
                                </p:cTn>
                              </p:par>
                            </p:childTnLst>
                          </p:cTn>
                        </p:par>
                        <p:par>
                          <p:cTn id="226" fill="hold" nodeType="afterGroup">
                            <p:stCondLst>
                              <p:cond delay="35000"/>
                            </p:stCondLst>
                            <p:childTnLst>
                              <p:par>
                                <p:cTn id="227" presetID="10" presetClass="exit" presetSubtype="0" fill="hold" nodeType="afterEffect">
                                  <p:stCondLst>
                                    <p:cond delay="250"/>
                                  </p:stCondLst>
                                  <p:childTnLst>
                                    <p:animEffect transition="out" filter="fade">
                                      <p:cBhvr>
                                        <p:cTn id="228" dur="500"/>
                                        <p:tgtEl>
                                          <p:spTgt spid="170"/>
                                        </p:tgtEl>
                                      </p:cBhvr>
                                    </p:animEffect>
                                    <p:set>
                                      <p:cBhvr>
                                        <p:cTn id="229" dur="1" fill="hold">
                                          <p:stCondLst>
                                            <p:cond delay="499"/>
                                          </p:stCondLst>
                                        </p:cTn>
                                        <p:tgtEl>
                                          <p:spTgt spid="170"/>
                                        </p:tgtEl>
                                        <p:attrNameLst>
                                          <p:attrName>style.visibility</p:attrName>
                                        </p:attrNameLst>
                                      </p:cBhvr>
                                      <p:to>
                                        <p:strVal val="hidden"/>
                                      </p:to>
                                    </p:set>
                                  </p:childTnLst>
                                </p:cTn>
                              </p:par>
                            </p:childTnLst>
                          </p:cTn>
                        </p:par>
                        <p:par>
                          <p:cTn id="230" fill="hold" nodeType="afterGroup">
                            <p:stCondLst>
                              <p:cond delay="35750"/>
                            </p:stCondLst>
                            <p:childTnLst>
                              <p:par>
                                <p:cTn id="231" presetID="10" presetClass="entr" presetSubtype="0" fill="hold" nodeType="afterEffect">
                                  <p:stCondLst>
                                    <p:cond delay="0"/>
                                  </p:stCondLst>
                                  <p:childTnLst>
                                    <p:set>
                                      <p:cBhvr>
                                        <p:cTn id="232" dur="1" fill="hold">
                                          <p:stCondLst>
                                            <p:cond delay="0"/>
                                          </p:stCondLst>
                                        </p:cTn>
                                        <p:tgtEl>
                                          <p:spTgt spid="167"/>
                                        </p:tgtEl>
                                        <p:attrNameLst>
                                          <p:attrName>style.visibility</p:attrName>
                                        </p:attrNameLst>
                                      </p:cBhvr>
                                      <p:to>
                                        <p:strVal val="visible"/>
                                      </p:to>
                                    </p:set>
                                    <p:animEffect transition="in" filter="fade">
                                      <p:cBhvr>
                                        <p:cTn id="233" dur="2000"/>
                                        <p:tgtEl>
                                          <p:spTgt spid="167"/>
                                        </p:tgtEl>
                                      </p:cBhvr>
                                    </p:animEffect>
                                  </p:childTnLst>
                                </p:cTn>
                              </p:par>
                            </p:childTnLst>
                          </p:cTn>
                        </p:par>
                        <p:par>
                          <p:cTn id="234" fill="hold" nodeType="afterGroup">
                            <p:stCondLst>
                              <p:cond delay="37750"/>
                            </p:stCondLst>
                            <p:childTnLst>
                              <p:par>
                                <p:cTn id="235" presetID="10" presetClass="exit" presetSubtype="0" fill="hold" nodeType="afterEffect">
                                  <p:stCondLst>
                                    <p:cond delay="250"/>
                                  </p:stCondLst>
                                  <p:childTnLst>
                                    <p:animEffect transition="out" filter="fade">
                                      <p:cBhvr>
                                        <p:cTn id="236" dur="500"/>
                                        <p:tgtEl>
                                          <p:spTgt spid="167"/>
                                        </p:tgtEl>
                                      </p:cBhvr>
                                    </p:animEffect>
                                    <p:set>
                                      <p:cBhvr>
                                        <p:cTn id="237" dur="1" fill="hold">
                                          <p:stCondLst>
                                            <p:cond delay="499"/>
                                          </p:stCondLst>
                                        </p:cTn>
                                        <p:tgtEl>
                                          <p:spTgt spid="167"/>
                                        </p:tgtEl>
                                        <p:attrNameLst>
                                          <p:attrName>style.visibility</p:attrName>
                                        </p:attrNameLst>
                                      </p:cBhvr>
                                      <p:to>
                                        <p:strVal val="hidden"/>
                                      </p:to>
                                    </p:set>
                                  </p:childTnLst>
                                </p:cTn>
                              </p:par>
                            </p:childTnLst>
                          </p:cTn>
                        </p:par>
                        <p:par>
                          <p:cTn id="238" fill="hold" nodeType="afterGroup">
                            <p:stCondLst>
                              <p:cond delay="38500"/>
                            </p:stCondLst>
                            <p:childTnLst>
                              <p:par>
                                <p:cTn id="239" presetID="10" presetClass="entr" presetSubtype="0" fill="hold" nodeType="afterEffect">
                                  <p:stCondLst>
                                    <p:cond delay="0"/>
                                  </p:stCondLst>
                                  <p:childTnLst>
                                    <p:set>
                                      <p:cBhvr>
                                        <p:cTn id="240" dur="1" fill="hold">
                                          <p:stCondLst>
                                            <p:cond delay="0"/>
                                          </p:stCondLst>
                                        </p:cTn>
                                        <p:tgtEl>
                                          <p:spTgt spid="125"/>
                                        </p:tgtEl>
                                        <p:attrNameLst>
                                          <p:attrName>style.visibility</p:attrName>
                                        </p:attrNameLst>
                                      </p:cBhvr>
                                      <p:to>
                                        <p:strVal val="visible"/>
                                      </p:to>
                                    </p:set>
                                    <p:animEffect transition="in" filter="fade">
                                      <p:cBhvr>
                                        <p:cTn id="241" dur="2000"/>
                                        <p:tgtEl>
                                          <p:spTgt spid="125"/>
                                        </p:tgtEl>
                                      </p:cBhvr>
                                    </p:animEffect>
                                  </p:childTnLst>
                                </p:cTn>
                              </p:par>
                            </p:childTnLst>
                          </p:cTn>
                        </p:par>
                        <p:par>
                          <p:cTn id="242" fill="hold" nodeType="afterGroup">
                            <p:stCondLst>
                              <p:cond delay="40500"/>
                            </p:stCondLst>
                            <p:childTnLst>
                              <p:par>
                                <p:cTn id="243" presetID="10" presetClass="exit" presetSubtype="0" fill="hold" nodeType="afterEffect">
                                  <p:stCondLst>
                                    <p:cond delay="250"/>
                                  </p:stCondLst>
                                  <p:childTnLst>
                                    <p:animEffect transition="out" filter="fade">
                                      <p:cBhvr>
                                        <p:cTn id="244" dur="500"/>
                                        <p:tgtEl>
                                          <p:spTgt spid="125"/>
                                        </p:tgtEl>
                                      </p:cBhvr>
                                    </p:animEffect>
                                    <p:set>
                                      <p:cBhvr>
                                        <p:cTn id="245" dur="1" fill="hold">
                                          <p:stCondLst>
                                            <p:cond delay="499"/>
                                          </p:stCondLst>
                                        </p:cTn>
                                        <p:tgtEl>
                                          <p:spTgt spid="125"/>
                                        </p:tgtEl>
                                        <p:attrNameLst>
                                          <p:attrName>style.visibility</p:attrName>
                                        </p:attrNameLst>
                                      </p:cBhvr>
                                      <p:to>
                                        <p:strVal val="hidden"/>
                                      </p:to>
                                    </p:set>
                                  </p:childTnLst>
                                </p:cTn>
                              </p:par>
                            </p:childTnLst>
                          </p:cTn>
                        </p:par>
                        <p:par>
                          <p:cTn id="246" fill="hold" nodeType="afterGroup">
                            <p:stCondLst>
                              <p:cond delay="41250"/>
                            </p:stCondLst>
                            <p:childTnLst>
                              <p:par>
                                <p:cTn id="247" presetID="10" presetClass="entr" presetSubtype="0" fill="hold" nodeType="afterEffect">
                                  <p:stCondLst>
                                    <p:cond delay="0"/>
                                  </p:stCondLst>
                                  <p:childTnLst>
                                    <p:set>
                                      <p:cBhvr>
                                        <p:cTn id="248" dur="1" fill="hold">
                                          <p:stCondLst>
                                            <p:cond delay="0"/>
                                          </p:stCondLst>
                                        </p:cTn>
                                        <p:tgtEl>
                                          <p:spTgt spid="164"/>
                                        </p:tgtEl>
                                        <p:attrNameLst>
                                          <p:attrName>style.visibility</p:attrName>
                                        </p:attrNameLst>
                                      </p:cBhvr>
                                      <p:to>
                                        <p:strVal val="visible"/>
                                      </p:to>
                                    </p:set>
                                    <p:animEffect transition="in" filter="fade">
                                      <p:cBhvr>
                                        <p:cTn id="249" dur="2000"/>
                                        <p:tgtEl>
                                          <p:spTgt spid="164"/>
                                        </p:tgtEl>
                                      </p:cBhvr>
                                    </p:animEffect>
                                  </p:childTnLst>
                                </p:cTn>
                              </p:par>
                            </p:childTnLst>
                          </p:cTn>
                        </p:par>
                        <p:par>
                          <p:cTn id="250" fill="hold" nodeType="afterGroup">
                            <p:stCondLst>
                              <p:cond delay="43250"/>
                            </p:stCondLst>
                            <p:childTnLst>
                              <p:par>
                                <p:cTn id="251" presetID="10" presetClass="exit" presetSubtype="0" fill="hold" nodeType="afterEffect">
                                  <p:stCondLst>
                                    <p:cond delay="250"/>
                                  </p:stCondLst>
                                  <p:childTnLst>
                                    <p:animEffect transition="out" filter="fade">
                                      <p:cBhvr>
                                        <p:cTn id="252" dur="500"/>
                                        <p:tgtEl>
                                          <p:spTgt spid="164"/>
                                        </p:tgtEl>
                                      </p:cBhvr>
                                    </p:animEffect>
                                    <p:set>
                                      <p:cBhvr>
                                        <p:cTn id="253" dur="1" fill="hold">
                                          <p:stCondLst>
                                            <p:cond delay="499"/>
                                          </p:stCondLst>
                                        </p:cTn>
                                        <p:tgtEl>
                                          <p:spTgt spid="164"/>
                                        </p:tgtEl>
                                        <p:attrNameLst>
                                          <p:attrName>style.visibility</p:attrName>
                                        </p:attrNameLst>
                                      </p:cBhvr>
                                      <p:to>
                                        <p:strVal val="hidden"/>
                                      </p:to>
                                    </p:set>
                                  </p:childTnLst>
                                </p:cTn>
                              </p:par>
                            </p:childTnLst>
                          </p:cTn>
                        </p:par>
                        <p:par>
                          <p:cTn id="254" fill="hold" nodeType="afterGroup">
                            <p:stCondLst>
                              <p:cond delay="44000"/>
                            </p:stCondLst>
                            <p:childTnLst>
                              <p:par>
                                <p:cTn id="255" presetID="10" presetClass="entr" presetSubtype="0" fill="hold" nodeType="afterEffect">
                                  <p:stCondLst>
                                    <p:cond delay="0"/>
                                  </p:stCondLst>
                                  <p:childTnLst>
                                    <p:set>
                                      <p:cBhvr>
                                        <p:cTn id="256" dur="1" fill="hold">
                                          <p:stCondLst>
                                            <p:cond delay="0"/>
                                          </p:stCondLst>
                                        </p:cTn>
                                        <p:tgtEl>
                                          <p:spTgt spid="161"/>
                                        </p:tgtEl>
                                        <p:attrNameLst>
                                          <p:attrName>style.visibility</p:attrName>
                                        </p:attrNameLst>
                                      </p:cBhvr>
                                      <p:to>
                                        <p:strVal val="visible"/>
                                      </p:to>
                                    </p:set>
                                    <p:animEffect transition="in" filter="fade">
                                      <p:cBhvr>
                                        <p:cTn id="257" dur="2000"/>
                                        <p:tgtEl>
                                          <p:spTgt spid="161"/>
                                        </p:tgtEl>
                                      </p:cBhvr>
                                    </p:animEffect>
                                  </p:childTnLst>
                                </p:cTn>
                              </p:par>
                            </p:childTnLst>
                          </p:cTn>
                        </p:par>
                        <p:par>
                          <p:cTn id="258" fill="hold" nodeType="afterGroup">
                            <p:stCondLst>
                              <p:cond delay="46000"/>
                            </p:stCondLst>
                            <p:childTnLst>
                              <p:par>
                                <p:cTn id="259" presetID="10" presetClass="exit" presetSubtype="0" fill="hold" nodeType="afterEffect">
                                  <p:stCondLst>
                                    <p:cond delay="250"/>
                                  </p:stCondLst>
                                  <p:childTnLst>
                                    <p:animEffect transition="out" filter="fade">
                                      <p:cBhvr>
                                        <p:cTn id="260" dur="500"/>
                                        <p:tgtEl>
                                          <p:spTgt spid="161"/>
                                        </p:tgtEl>
                                      </p:cBhvr>
                                    </p:animEffect>
                                    <p:set>
                                      <p:cBhvr>
                                        <p:cTn id="261" dur="1" fill="hold">
                                          <p:stCondLst>
                                            <p:cond delay="499"/>
                                          </p:stCondLst>
                                        </p:cTn>
                                        <p:tgtEl>
                                          <p:spTgt spid="161"/>
                                        </p:tgtEl>
                                        <p:attrNameLst>
                                          <p:attrName>style.visibility</p:attrName>
                                        </p:attrNameLst>
                                      </p:cBhvr>
                                      <p:to>
                                        <p:strVal val="hidden"/>
                                      </p:to>
                                    </p:set>
                                  </p:childTnLst>
                                </p:cTn>
                              </p:par>
                            </p:childTnLst>
                          </p:cTn>
                        </p:par>
                        <p:par>
                          <p:cTn id="262" fill="hold" nodeType="afterGroup">
                            <p:stCondLst>
                              <p:cond delay="46750"/>
                            </p:stCondLst>
                            <p:childTnLst>
                              <p:par>
                                <p:cTn id="263" presetID="10" presetClass="entr" presetSubtype="0" fill="hold" nodeType="afterEffect">
                                  <p:stCondLst>
                                    <p:cond delay="0"/>
                                  </p:stCondLst>
                                  <p:childTnLst>
                                    <p:set>
                                      <p:cBhvr>
                                        <p:cTn id="264" dur="1" fill="hold">
                                          <p:stCondLst>
                                            <p:cond delay="0"/>
                                          </p:stCondLst>
                                        </p:cTn>
                                        <p:tgtEl>
                                          <p:spTgt spid="173"/>
                                        </p:tgtEl>
                                        <p:attrNameLst>
                                          <p:attrName>style.visibility</p:attrName>
                                        </p:attrNameLst>
                                      </p:cBhvr>
                                      <p:to>
                                        <p:strVal val="visible"/>
                                      </p:to>
                                    </p:set>
                                    <p:animEffect transition="in" filter="fade">
                                      <p:cBhvr>
                                        <p:cTn id="265" dur="2000"/>
                                        <p:tgtEl>
                                          <p:spTgt spid="173"/>
                                        </p:tgtEl>
                                      </p:cBhvr>
                                    </p:animEffect>
                                  </p:childTnLst>
                                </p:cTn>
                              </p:par>
                            </p:childTnLst>
                          </p:cTn>
                        </p:par>
                        <p:par>
                          <p:cTn id="266" fill="hold" nodeType="afterGroup">
                            <p:stCondLst>
                              <p:cond delay="48750"/>
                            </p:stCondLst>
                            <p:childTnLst>
                              <p:par>
                                <p:cTn id="267" presetID="10" presetClass="exit" presetSubtype="0" fill="hold" nodeType="afterEffect">
                                  <p:stCondLst>
                                    <p:cond delay="250"/>
                                  </p:stCondLst>
                                  <p:childTnLst>
                                    <p:animEffect transition="out" filter="fade">
                                      <p:cBhvr>
                                        <p:cTn id="268" dur="500"/>
                                        <p:tgtEl>
                                          <p:spTgt spid="173"/>
                                        </p:tgtEl>
                                      </p:cBhvr>
                                    </p:animEffect>
                                    <p:set>
                                      <p:cBhvr>
                                        <p:cTn id="269" dur="1" fill="hold">
                                          <p:stCondLst>
                                            <p:cond delay="499"/>
                                          </p:stCondLst>
                                        </p:cTn>
                                        <p:tgtEl>
                                          <p:spTgt spid="173"/>
                                        </p:tgtEl>
                                        <p:attrNameLst>
                                          <p:attrName>style.visibility</p:attrName>
                                        </p:attrNameLst>
                                      </p:cBhvr>
                                      <p:to>
                                        <p:strVal val="hidden"/>
                                      </p:to>
                                    </p:set>
                                  </p:childTnLst>
                                </p:cTn>
                              </p:par>
                            </p:childTnLst>
                          </p:cTn>
                        </p:par>
                        <p:par>
                          <p:cTn id="270" fill="hold" nodeType="afterGroup">
                            <p:stCondLst>
                              <p:cond delay="49500"/>
                            </p:stCondLst>
                            <p:childTnLst>
                              <p:par>
                                <p:cTn id="271" presetID="10" presetClass="entr" presetSubtype="0" fill="hold" nodeType="afterEffect">
                                  <p:stCondLst>
                                    <p:cond delay="0"/>
                                  </p:stCondLst>
                                  <p:childTnLst>
                                    <p:set>
                                      <p:cBhvr>
                                        <p:cTn id="272" dur="1" fill="hold">
                                          <p:stCondLst>
                                            <p:cond delay="0"/>
                                          </p:stCondLst>
                                        </p:cTn>
                                        <p:tgtEl>
                                          <p:spTgt spid="128"/>
                                        </p:tgtEl>
                                        <p:attrNameLst>
                                          <p:attrName>style.visibility</p:attrName>
                                        </p:attrNameLst>
                                      </p:cBhvr>
                                      <p:to>
                                        <p:strVal val="visible"/>
                                      </p:to>
                                    </p:set>
                                    <p:animEffect transition="in" filter="fade">
                                      <p:cBhvr>
                                        <p:cTn id="273" dur="2000"/>
                                        <p:tgtEl>
                                          <p:spTgt spid="128"/>
                                        </p:tgtEl>
                                      </p:cBhvr>
                                    </p:animEffect>
                                  </p:childTnLst>
                                </p:cTn>
                              </p:par>
                            </p:childTnLst>
                          </p:cTn>
                        </p:par>
                        <p:par>
                          <p:cTn id="274" fill="hold" nodeType="afterGroup">
                            <p:stCondLst>
                              <p:cond delay="51500"/>
                            </p:stCondLst>
                            <p:childTnLst>
                              <p:par>
                                <p:cTn id="275" presetID="10" presetClass="exit" presetSubtype="0" fill="hold" nodeType="afterEffect">
                                  <p:stCondLst>
                                    <p:cond delay="250"/>
                                  </p:stCondLst>
                                  <p:childTnLst>
                                    <p:animEffect transition="out" filter="fade">
                                      <p:cBhvr>
                                        <p:cTn id="276" dur="500"/>
                                        <p:tgtEl>
                                          <p:spTgt spid="128"/>
                                        </p:tgtEl>
                                      </p:cBhvr>
                                    </p:animEffect>
                                    <p:set>
                                      <p:cBhvr>
                                        <p:cTn id="277" dur="1" fill="hold">
                                          <p:stCondLst>
                                            <p:cond delay="499"/>
                                          </p:stCondLst>
                                        </p:cTn>
                                        <p:tgtEl>
                                          <p:spTgt spid="128"/>
                                        </p:tgtEl>
                                        <p:attrNameLst>
                                          <p:attrName>style.visibility</p:attrName>
                                        </p:attrNameLst>
                                      </p:cBhvr>
                                      <p:to>
                                        <p:strVal val="hidden"/>
                                      </p:to>
                                    </p:set>
                                  </p:childTnLst>
                                </p:cTn>
                              </p:par>
                            </p:childTnLst>
                          </p:cTn>
                        </p:par>
                        <p:par>
                          <p:cTn id="278" fill="hold" nodeType="afterGroup">
                            <p:stCondLst>
                              <p:cond delay="52250"/>
                            </p:stCondLst>
                            <p:childTnLst>
                              <p:par>
                                <p:cTn id="279" presetID="10" presetClass="entr" presetSubtype="0" fill="hold" nodeType="afterEffect">
                                  <p:stCondLst>
                                    <p:cond delay="0"/>
                                  </p:stCondLst>
                                  <p:childTnLst>
                                    <p:set>
                                      <p:cBhvr>
                                        <p:cTn id="280" dur="1" fill="hold">
                                          <p:stCondLst>
                                            <p:cond delay="0"/>
                                          </p:stCondLst>
                                        </p:cTn>
                                        <p:tgtEl>
                                          <p:spTgt spid="155"/>
                                        </p:tgtEl>
                                        <p:attrNameLst>
                                          <p:attrName>style.visibility</p:attrName>
                                        </p:attrNameLst>
                                      </p:cBhvr>
                                      <p:to>
                                        <p:strVal val="visible"/>
                                      </p:to>
                                    </p:set>
                                    <p:animEffect transition="in" filter="fade">
                                      <p:cBhvr>
                                        <p:cTn id="281" dur="2000"/>
                                        <p:tgtEl>
                                          <p:spTgt spid="155"/>
                                        </p:tgtEl>
                                      </p:cBhvr>
                                    </p:animEffect>
                                  </p:childTnLst>
                                </p:cTn>
                              </p:par>
                            </p:childTnLst>
                          </p:cTn>
                        </p:par>
                        <p:par>
                          <p:cTn id="282" fill="hold" nodeType="afterGroup">
                            <p:stCondLst>
                              <p:cond delay="54250"/>
                            </p:stCondLst>
                            <p:childTnLst>
                              <p:par>
                                <p:cTn id="283" presetID="10" presetClass="exit" presetSubtype="0" fill="hold" nodeType="afterEffect">
                                  <p:stCondLst>
                                    <p:cond delay="250"/>
                                  </p:stCondLst>
                                  <p:childTnLst>
                                    <p:animEffect transition="out" filter="fade">
                                      <p:cBhvr>
                                        <p:cTn id="284" dur="500"/>
                                        <p:tgtEl>
                                          <p:spTgt spid="155"/>
                                        </p:tgtEl>
                                      </p:cBhvr>
                                    </p:animEffect>
                                    <p:set>
                                      <p:cBhvr>
                                        <p:cTn id="285" dur="1" fill="hold">
                                          <p:stCondLst>
                                            <p:cond delay="499"/>
                                          </p:stCondLst>
                                        </p:cTn>
                                        <p:tgtEl>
                                          <p:spTgt spid="155"/>
                                        </p:tgtEl>
                                        <p:attrNameLst>
                                          <p:attrName>style.visibility</p:attrName>
                                        </p:attrNameLst>
                                      </p:cBhvr>
                                      <p:to>
                                        <p:strVal val="hidden"/>
                                      </p:to>
                                    </p:set>
                                  </p:childTnLst>
                                </p:cTn>
                              </p:par>
                            </p:childTnLst>
                          </p:cTn>
                        </p:par>
                        <p:par>
                          <p:cTn id="286" fill="hold" nodeType="afterGroup">
                            <p:stCondLst>
                              <p:cond delay="55000"/>
                            </p:stCondLst>
                            <p:childTnLst>
                              <p:par>
                                <p:cTn id="287" presetID="10" presetClass="entr" presetSubtype="0" fill="hold" nodeType="afterEffect">
                                  <p:stCondLst>
                                    <p:cond delay="0"/>
                                  </p:stCondLst>
                                  <p:childTnLst>
                                    <p:set>
                                      <p:cBhvr>
                                        <p:cTn id="288" dur="1" fill="hold">
                                          <p:stCondLst>
                                            <p:cond delay="0"/>
                                          </p:stCondLst>
                                        </p:cTn>
                                        <p:tgtEl>
                                          <p:spTgt spid="149"/>
                                        </p:tgtEl>
                                        <p:attrNameLst>
                                          <p:attrName>style.visibility</p:attrName>
                                        </p:attrNameLst>
                                      </p:cBhvr>
                                      <p:to>
                                        <p:strVal val="visible"/>
                                      </p:to>
                                    </p:set>
                                    <p:animEffect transition="in" filter="fade">
                                      <p:cBhvr>
                                        <p:cTn id="289" dur="2000"/>
                                        <p:tgtEl>
                                          <p:spTgt spid="149"/>
                                        </p:tgtEl>
                                      </p:cBhvr>
                                    </p:animEffect>
                                  </p:childTnLst>
                                </p:cTn>
                              </p:par>
                            </p:childTnLst>
                          </p:cTn>
                        </p:par>
                        <p:par>
                          <p:cTn id="290" fill="hold" nodeType="afterGroup">
                            <p:stCondLst>
                              <p:cond delay="57000"/>
                            </p:stCondLst>
                            <p:childTnLst>
                              <p:par>
                                <p:cTn id="291" presetID="10" presetClass="exit" presetSubtype="0" fill="hold" nodeType="afterEffect">
                                  <p:stCondLst>
                                    <p:cond delay="250"/>
                                  </p:stCondLst>
                                  <p:childTnLst>
                                    <p:animEffect transition="out" filter="fade">
                                      <p:cBhvr>
                                        <p:cTn id="292" dur="500"/>
                                        <p:tgtEl>
                                          <p:spTgt spid="149"/>
                                        </p:tgtEl>
                                      </p:cBhvr>
                                    </p:animEffect>
                                    <p:set>
                                      <p:cBhvr>
                                        <p:cTn id="293" dur="1" fill="hold">
                                          <p:stCondLst>
                                            <p:cond delay="499"/>
                                          </p:stCondLst>
                                        </p:cTn>
                                        <p:tgtEl>
                                          <p:spTgt spid="149"/>
                                        </p:tgtEl>
                                        <p:attrNameLst>
                                          <p:attrName>style.visibility</p:attrName>
                                        </p:attrNameLst>
                                      </p:cBhvr>
                                      <p:to>
                                        <p:strVal val="hidden"/>
                                      </p:to>
                                    </p:set>
                                  </p:childTnLst>
                                </p:cTn>
                              </p:par>
                            </p:childTnLst>
                          </p:cTn>
                        </p:par>
                        <p:par>
                          <p:cTn id="294" fill="hold" nodeType="afterGroup">
                            <p:stCondLst>
                              <p:cond delay="57750"/>
                            </p:stCondLst>
                            <p:childTnLst>
                              <p:par>
                                <p:cTn id="295" presetID="10" presetClass="entr" presetSubtype="0" fill="hold" nodeType="afterEffect">
                                  <p:stCondLst>
                                    <p:cond delay="0"/>
                                  </p:stCondLst>
                                  <p:childTnLst>
                                    <p:set>
                                      <p:cBhvr>
                                        <p:cTn id="296" dur="1" fill="hold">
                                          <p:stCondLst>
                                            <p:cond delay="0"/>
                                          </p:stCondLst>
                                        </p:cTn>
                                        <p:tgtEl>
                                          <p:spTgt spid="146"/>
                                        </p:tgtEl>
                                        <p:attrNameLst>
                                          <p:attrName>style.visibility</p:attrName>
                                        </p:attrNameLst>
                                      </p:cBhvr>
                                      <p:to>
                                        <p:strVal val="visible"/>
                                      </p:to>
                                    </p:set>
                                    <p:animEffect transition="in" filter="fade">
                                      <p:cBhvr>
                                        <p:cTn id="297" dur="2000"/>
                                        <p:tgtEl>
                                          <p:spTgt spid="146"/>
                                        </p:tgtEl>
                                      </p:cBhvr>
                                    </p:animEffect>
                                  </p:childTnLst>
                                </p:cTn>
                              </p:par>
                            </p:childTnLst>
                          </p:cTn>
                        </p:par>
                        <p:par>
                          <p:cTn id="298" fill="hold" nodeType="afterGroup">
                            <p:stCondLst>
                              <p:cond delay="59750"/>
                            </p:stCondLst>
                            <p:childTnLst>
                              <p:par>
                                <p:cTn id="299" presetID="10" presetClass="exit" presetSubtype="0" fill="hold" nodeType="afterEffect">
                                  <p:stCondLst>
                                    <p:cond delay="250"/>
                                  </p:stCondLst>
                                  <p:childTnLst>
                                    <p:animEffect transition="out" filter="fade">
                                      <p:cBhvr>
                                        <p:cTn id="300" dur="500"/>
                                        <p:tgtEl>
                                          <p:spTgt spid="146"/>
                                        </p:tgtEl>
                                      </p:cBhvr>
                                    </p:animEffect>
                                    <p:set>
                                      <p:cBhvr>
                                        <p:cTn id="301" dur="1" fill="hold">
                                          <p:stCondLst>
                                            <p:cond delay="499"/>
                                          </p:stCondLst>
                                        </p:cTn>
                                        <p:tgtEl>
                                          <p:spTgt spid="146"/>
                                        </p:tgtEl>
                                        <p:attrNameLst>
                                          <p:attrName>style.visibility</p:attrName>
                                        </p:attrNameLst>
                                      </p:cBhvr>
                                      <p:to>
                                        <p:strVal val="hidden"/>
                                      </p:to>
                                    </p:set>
                                  </p:childTnLst>
                                </p:cTn>
                              </p:par>
                            </p:childTnLst>
                          </p:cTn>
                        </p:par>
                        <p:par>
                          <p:cTn id="302" fill="hold" nodeType="afterGroup">
                            <p:stCondLst>
                              <p:cond delay="60500"/>
                            </p:stCondLst>
                            <p:childTnLst>
                              <p:par>
                                <p:cTn id="303" presetID="10" presetClass="entr" presetSubtype="0" fill="hold" nodeType="afterEffect">
                                  <p:stCondLst>
                                    <p:cond delay="0"/>
                                  </p:stCondLst>
                                  <p:childTnLst>
                                    <p:set>
                                      <p:cBhvr>
                                        <p:cTn id="304" dur="1" fill="hold">
                                          <p:stCondLst>
                                            <p:cond delay="0"/>
                                          </p:stCondLst>
                                        </p:cTn>
                                        <p:tgtEl>
                                          <p:spTgt spid="143"/>
                                        </p:tgtEl>
                                        <p:attrNameLst>
                                          <p:attrName>style.visibility</p:attrName>
                                        </p:attrNameLst>
                                      </p:cBhvr>
                                      <p:to>
                                        <p:strVal val="visible"/>
                                      </p:to>
                                    </p:set>
                                    <p:animEffect transition="in" filter="fade">
                                      <p:cBhvr>
                                        <p:cTn id="305" dur="2000"/>
                                        <p:tgtEl>
                                          <p:spTgt spid="143"/>
                                        </p:tgtEl>
                                      </p:cBhvr>
                                    </p:animEffect>
                                  </p:childTnLst>
                                </p:cTn>
                              </p:par>
                            </p:childTnLst>
                          </p:cTn>
                        </p:par>
                        <p:par>
                          <p:cTn id="306" fill="hold" nodeType="afterGroup">
                            <p:stCondLst>
                              <p:cond delay="62500"/>
                            </p:stCondLst>
                            <p:childTnLst>
                              <p:par>
                                <p:cTn id="307" presetID="10" presetClass="exit" presetSubtype="0" fill="hold" nodeType="afterEffect">
                                  <p:stCondLst>
                                    <p:cond delay="250"/>
                                  </p:stCondLst>
                                  <p:childTnLst>
                                    <p:animEffect transition="out" filter="fade">
                                      <p:cBhvr>
                                        <p:cTn id="308" dur="500"/>
                                        <p:tgtEl>
                                          <p:spTgt spid="143"/>
                                        </p:tgtEl>
                                      </p:cBhvr>
                                    </p:animEffect>
                                    <p:set>
                                      <p:cBhvr>
                                        <p:cTn id="309" dur="1" fill="hold">
                                          <p:stCondLst>
                                            <p:cond delay="499"/>
                                          </p:stCondLst>
                                        </p:cTn>
                                        <p:tgtEl>
                                          <p:spTgt spid="143"/>
                                        </p:tgtEl>
                                        <p:attrNameLst>
                                          <p:attrName>style.visibility</p:attrName>
                                        </p:attrNameLst>
                                      </p:cBhvr>
                                      <p:to>
                                        <p:strVal val="hidden"/>
                                      </p:to>
                                    </p:set>
                                  </p:childTnLst>
                                </p:cTn>
                              </p:par>
                            </p:childTnLst>
                          </p:cTn>
                        </p:par>
                        <p:par>
                          <p:cTn id="310" fill="hold" nodeType="afterGroup">
                            <p:stCondLst>
                              <p:cond delay="63250"/>
                            </p:stCondLst>
                            <p:childTnLst>
                              <p:par>
                                <p:cTn id="311" presetID="10" presetClass="entr" presetSubtype="0" fill="hold" nodeType="afterEffect">
                                  <p:stCondLst>
                                    <p:cond delay="0"/>
                                  </p:stCondLst>
                                  <p:childTnLst>
                                    <p:set>
                                      <p:cBhvr>
                                        <p:cTn id="312" dur="1" fill="hold">
                                          <p:stCondLst>
                                            <p:cond delay="0"/>
                                          </p:stCondLst>
                                        </p:cTn>
                                        <p:tgtEl>
                                          <p:spTgt spid="140"/>
                                        </p:tgtEl>
                                        <p:attrNameLst>
                                          <p:attrName>style.visibility</p:attrName>
                                        </p:attrNameLst>
                                      </p:cBhvr>
                                      <p:to>
                                        <p:strVal val="visible"/>
                                      </p:to>
                                    </p:set>
                                    <p:animEffect transition="in" filter="fade">
                                      <p:cBhvr>
                                        <p:cTn id="313" dur="2000"/>
                                        <p:tgtEl>
                                          <p:spTgt spid="140"/>
                                        </p:tgtEl>
                                      </p:cBhvr>
                                    </p:animEffect>
                                  </p:childTnLst>
                                </p:cTn>
                              </p:par>
                            </p:childTnLst>
                          </p:cTn>
                        </p:par>
                        <p:par>
                          <p:cTn id="314" fill="hold" nodeType="afterGroup">
                            <p:stCondLst>
                              <p:cond delay="65250"/>
                            </p:stCondLst>
                            <p:childTnLst>
                              <p:par>
                                <p:cTn id="315" presetID="10" presetClass="exit" presetSubtype="0" fill="hold" nodeType="afterEffect">
                                  <p:stCondLst>
                                    <p:cond delay="250"/>
                                  </p:stCondLst>
                                  <p:childTnLst>
                                    <p:animEffect transition="out" filter="fade">
                                      <p:cBhvr>
                                        <p:cTn id="316" dur="500"/>
                                        <p:tgtEl>
                                          <p:spTgt spid="140"/>
                                        </p:tgtEl>
                                      </p:cBhvr>
                                    </p:animEffect>
                                    <p:set>
                                      <p:cBhvr>
                                        <p:cTn id="317" dur="1" fill="hold">
                                          <p:stCondLst>
                                            <p:cond delay="499"/>
                                          </p:stCondLst>
                                        </p:cTn>
                                        <p:tgtEl>
                                          <p:spTgt spid="140"/>
                                        </p:tgtEl>
                                        <p:attrNameLst>
                                          <p:attrName>style.visibility</p:attrName>
                                        </p:attrNameLst>
                                      </p:cBhvr>
                                      <p:to>
                                        <p:strVal val="hidden"/>
                                      </p:to>
                                    </p:set>
                                  </p:childTnLst>
                                </p:cTn>
                              </p:par>
                            </p:childTnLst>
                          </p:cTn>
                        </p:par>
                        <p:par>
                          <p:cTn id="318" fill="hold" nodeType="afterGroup">
                            <p:stCondLst>
                              <p:cond delay="66000"/>
                            </p:stCondLst>
                            <p:childTnLst>
                              <p:par>
                                <p:cTn id="319" presetID="10" presetClass="entr" presetSubtype="0" fill="hold" nodeType="afterEffect">
                                  <p:stCondLst>
                                    <p:cond delay="0"/>
                                  </p:stCondLst>
                                  <p:childTnLst>
                                    <p:set>
                                      <p:cBhvr>
                                        <p:cTn id="320" dur="1" fill="hold">
                                          <p:stCondLst>
                                            <p:cond delay="0"/>
                                          </p:stCondLst>
                                        </p:cTn>
                                        <p:tgtEl>
                                          <p:spTgt spid="152"/>
                                        </p:tgtEl>
                                        <p:attrNameLst>
                                          <p:attrName>style.visibility</p:attrName>
                                        </p:attrNameLst>
                                      </p:cBhvr>
                                      <p:to>
                                        <p:strVal val="visible"/>
                                      </p:to>
                                    </p:set>
                                    <p:animEffect transition="in" filter="fade">
                                      <p:cBhvr>
                                        <p:cTn id="321" dur="2000"/>
                                        <p:tgtEl>
                                          <p:spTgt spid="152"/>
                                        </p:tgtEl>
                                      </p:cBhvr>
                                    </p:animEffect>
                                  </p:childTnLst>
                                </p:cTn>
                              </p:par>
                            </p:childTnLst>
                          </p:cTn>
                        </p:par>
                        <p:par>
                          <p:cTn id="322" fill="hold" nodeType="afterGroup">
                            <p:stCondLst>
                              <p:cond delay="68000"/>
                            </p:stCondLst>
                            <p:childTnLst>
                              <p:par>
                                <p:cTn id="323" presetID="10" presetClass="exit" presetSubtype="0" fill="hold" nodeType="afterEffect">
                                  <p:stCondLst>
                                    <p:cond delay="250"/>
                                  </p:stCondLst>
                                  <p:childTnLst>
                                    <p:animEffect transition="out" filter="fade">
                                      <p:cBhvr>
                                        <p:cTn id="324" dur="500"/>
                                        <p:tgtEl>
                                          <p:spTgt spid="152"/>
                                        </p:tgtEl>
                                      </p:cBhvr>
                                    </p:animEffect>
                                    <p:set>
                                      <p:cBhvr>
                                        <p:cTn id="325" dur="1" fill="hold">
                                          <p:stCondLst>
                                            <p:cond delay="499"/>
                                          </p:stCondLst>
                                        </p:cTn>
                                        <p:tgtEl>
                                          <p:spTgt spid="152"/>
                                        </p:tgtEl>
                                        <p:attrNameLst>
                                          <p:attrName>style.visibility</p:attrName>
                                        </p:attrNameLst>
                                      </p:cBhvr>
                                      <p:to>
                                        <p:strVal val="hidden"/>
                                      </p:to>
                                    </p:set>
                                  </p:childTnLst>
                                </p:cTn>
                              </p:par>
                            </p:childTnLst>
                          </p:cTn>
                        </p:par>
                        <p:par>
                          <p:cTn id="326" fill="hold" nodeType="afterGroup">
                            <p:stCondLst>
                              <p:cond delay="68750"/>
                            </p:stCondLst>
                            <p:childTnLst>
                              <p:par>
                                <p:cTn id="327" presetID="10" presetClass="entr" presetSubtype="0" fill="hold" nodeType="afterEffect">
                                  <p:stCondLst>
                                    <p:cond delay="0"/>
                                  </p:stCondLst>
                                  <p:childTnLst>
                                    <p:set>
                                      <p:cBhvr>
                                        <p:cTn id="328" dur="1" fill="hold">
                                          <p:stCondLst>
                                            <p:cond delay="0"/>
                                          </p:stCondLst>
                                        </p:cTn>
                                        <p:tgtEl>
                                          <p:spTgt spid="137"/>
                                        </p:tgtEl>
                                        <p:attrNameLst>
                                          <p:attrName>style.visibility</p:attrName>
                                        </p:attrNameLst>
                                      </p:cBhvr>
                                      <p:to>
                                        <p:strVal val="visible"/>
                                      </p:to>
                                    </p:set>
                                    <p:animEffect transition="in" filter="fade">
                                      <p:cBhvr>
                                        <p:cTn id="329" dur="2000"/>
                                        <p:tgtEl>
                                          <p:spTgt spid="137"/>
                                        </p:tgtEl>
                                      </p:cBhvr>
                                    </p:animEffect>
                                  </p:childTnLst>
                                </p:cTn>
                              </p:par>
                            </p:childTnLst>
                          </p:cTn>
                        </p:par>
                        <p:par>
                          <p:cTn id="330" fill="hold" nodeType="afterGroup">
                            <p:stCondLst>
                              <p:cond delay="70750"/>
                            </p:stCondLst>
                            <p:childTnLst>
                              <p:par>
                                <p:cTn id="331" presetID="10" presetClass="exit" presetSubtype="0" fill="hold" nodeType="afterEffect">
                                  <p:stCondLst>
                                    <p:cond delay="250"/>
                                  </p:stCondLst>
                                  <p:childTnLst>
                                    <p:animEffect transition="out" filter="fade">
                                      <p:cBhvr>
                                        <p:cTn id="332" dur="500"/>
                                        <p:tgtEl>
                                          <p:spTgt spid="137"/>
                                        </p:tgtEl>
                                      </p:cBhvr>
                                    </p:animEffect>
                                    <p:set>
                                      <p:cBhvr>
                                        <p:cTn id="333" dur="1" fill="hold">
                                          <p:stCondLst>
                                            <p:cond delay="499"/>
                                          </p:stCondLst>
                                        </p:cTn>
                                        <p:tgtEl>
                                          <p:spTgt spid="137"/>
                                        </p:tgtEl>
                                        <p:attrNameLst>
                                          <p:attrName>style.visibility</p:attrName>
                                        </p:attrNameLst>
                                      </p:cBhvr>
                                      <p:to>
                                        <p:strVal val="hidden"/>
                                      </p:to>
                                    </p:set>
                                  </p:childTnLst>
                                </p:cTn>
                              </p:par>
                            </p:childTnLst>
                          </p:cTn>
                        </p:par>
                        <p:par>
                          <p:cTn id="334" fill="hold" nodeType="afterGroup">
                            <p:stCondLst>
                              <p:cond delay="71500"/>
                            </p:stCondLst>
                            <p:childTnLst>
                              <p:par>
                                <p:cTn id="335" presetID="10" presetClass="entr" presetSubtype="0" fill="hold" nodeType="afterEffect">
                                  <p:stCondLst>
                                    <p:cond delay="0"/>
                                  </p:stCondLst>
                                  <p:childTnLst>
                                    <p:set>
                                      <p:cBhvr>
                                        <p:cTn id="336" dur="1" fill="hold">
                                          <p:stCondLst>
                                            <p:cond delay="0"/>
                                          </p:stCondLst>
                                        </p:cTn>
                                        <p:tgtEl>
                                          <p:spTgt spid="134"/>
                                        </p:tgtEl>
                                        <p:attrNameLst>
                                          <p:attrName>style.visibility</p:attrName>
                                        </p:attrNameLst>
                                      </p:cBhvr>
                                      <p:to>
                                        <p:strVal val="visible"/>
                                      </p:to>
                                    </p:set>
                                    <p:animEffect transition="in" filter="fade">
                                      <p:cBhvr>
                                        <p:cTn id="337" dur="2000"/>
                                        <p:tgtEl>
                                          <p:spTgt spid="134"/>
                                        </p:tgtEl>
                                      </p:cBhvr>
                                    </p:animEffect>
                                  </p:childTnLst>
                                </p:cTn>
                              </p:par>
                            </p:childTnLst>
                          </p:cTn>
                        </p:par>
                        <p:par>
                          <p:cTn id="338" fill="hold" nodeType="afterGroup">
                            <p:stCondLst>
                              <p:cond delay="73500"/>
                            </p:stCondLst>
                            <p:childTnLst>
                              <p:par>
                                <p:cTn id="339" presetID="10" presetClass="exit" presetSubtype="0" fill="hold" nodeType="afterEffect">
                                  <p:stCondLst>
                                    <p:cond delay="250"/>
                                  </p:stCondLst>
                                  <p:childTnLst>
                                    <p:animEffect transition="out" filter="fade">
                                      <p:cBhvr>
                                        <p:cTn id="340" dur="500"/>
                                        <p:tgtEl>
                                          <p:spTgt spid="134"/>
                                        </p:tgtEl>
                                      </p:cBhvr>
                                    </p:animEffect>
                                    <p:set>
                                      <p:cBhvr>
                                        <p:cTn id="341" dur="1" fill="hold">
                                          <p:stCondLst>
                                            <p:cond delay="499"/>
                                          </p:stCondLst>
                                        </p:cTn>
                                        <p:tgtEl>
                                          <p:spTgt spid="134"/>
                                        </p:tgtEl>
                                        <p:attrNameLst>
                                          <p:attrName>style.visibility</p:attrName>
                                        </p:attrNameLst>
                                      </p:cBhvr>
                                      <p:to>
                                        <p:strVal val="hidden"/>
                                      </p:to>
                                    </p:set>
                                  </p:childTnLst>
                                </p:cTn>
                              </p:par>
                            </p:childTnLst>
                          </p:cTn>
                        </p:par>
                        <p:par>
                          <p:cTn id="342" fill="hold" nodeType="afterGroup">
                            <p:stCondLst>
                              <p:cond delay="74250"/>
                            </p:stCondLst>
                            <p:childTnLst>
                              <p:par>
                                <p:cTn id="343" presetID="10" presetClass="entr" presetSubtype="0" fill="hold" nodeType="afterEffect">
                                  <p:stCondLst>
                                    <p:cond delay="0"/>
                                  </p:stCondLst>
                                  <p:childTnLst>
                                    <p:set>
                                      <p:cBhvr>
                                        <p:cTn id="344" dur="1" fill="hold">
                                          <p:stCondLst>
                                            <p:cond delay="0"/>
                                          </p:stCondLst>
                                        </p:cTn>
                                        <p:tgtEl>
                                          <p:spTgt spid="131"/>
                                        </p:tgtEl>
                                        <p:attrNameLst>
                                          <p:attrName>style.visibility</p:attrName>
                                        </p:attrNameLst>
                                      </p:cBhvr>
                                      <p:to>
                                        <p:strVal val="visible"/>
                                      </p:to>
                                    </p:set>
                                    <p:animEffect transition="in" filter="fade">
                                      <p:cBhvr>
                                        <p:cTn id="345" dur="2000"/>
                                        <p:tgtEl>
                                          <p:spTgt spid="131"/>
                                        </p:tgtEl>
                                      </p:cBhvr>
                                    </p:animEffect>
                                  </p:childTnLst>
                                </p:cTn>
                              </p:par>
                            </p:childTnLst>
                          </p:cTn>
                        </p:par>
                        <p:par>
                          <p:cTn id="346" fill="hold" nodeType="afterGroup">
                            <p:stCondLst>
                              <p:cond delay="76250"/>
                            </p:stCondLst>
                            <p:childTnLst>
                              <p:par>
                                <p:cTn id="347" presetID="10" presetClass="exit" presetSubtype="0" fill="hold" nodeType="afterEffect">
                                  <p:stCondLst>
                                    <p:cond delay="250"/>
                                  </p:stCondLst>
                                  <p:childTnLst>
                                    <p:animEffect transition="out" filter="fade">
                                      <p:cBhvr>
                                        <p:cTn id="348" dur="500"/>
                                        <p:tgtEl>
                                          <p:spTgt spid="131"/>
                                        </p:tgtEl>
                                      </p:cBhvr>
                                    </p:animEffect>
                                    <p:set>
                                      <p:cBhvr>
                                        <p:cTn id="349"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297"/>
                  </p:tgtEl>
                </p:cond>
              </p:nextCondLst>
            </p:seq>
          </p:childTnLst>
        </p:cTn>
      </p:par>
    </p:tnLst>
    <p:bldLst>
      <p:bldP spid="106" grpId="0"/>
      <p:bldP spid="106" grpId="1"/>
      <p:bldP spid="107" grpId="0"/>
      <p:bldP spid="107" grpId="1"/>
      <p:bldP spid="109" grpId="0"/>
      <p:bldP spid="109" grpId="1"/>
      <p:bldP spid="110" grpId="0"/>
      <p:bldP spid="110" grpId="1"/>
      <p:bldP spid="112" grpId="0"/>
      <p:bldP spid="112" grpId="1"/>
      <p:bldP spid="113" grpId="0"/>
      <p:bldP spid="113" grpId="1"/>
      <p:bldP spid="115" grpId="0"/>
      <p:bldP spid="115" grpId="1"/>
      <p:bldP spid="116" grpId="0"/>
      <p:bldP spid="116" grpId="1"/>
      <p:bldP spid="118" grpId="0"/>
      <p:bldP spid="118" grpId="1"/>
      <p:bldP spid="119" grpId="0"/>
      <p:bldP spid="119" grpId="1"/>
      <p:bldP spid="108" grpId="0"/>
      <p:bldP spid="108" grpId="1"/>
      <p:bldP spid="111" grpId="0"/>
      <p:bldP spid="111" grpId="1"/>
      <p:bldP spid="114" grpId="0"/>
      <p:bldP spid="114" grpId="1"/>
      <p:bldP spid="117" grpId="0"/>
      <p:bldP spid="117" grpId="1"/>
      <p:bldP spid="120" grpId="0"/>
      <p:bldP spid="1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662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8975"/>
            <a:ext cx="41703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321050"/>
            <a:ext cx="2166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7"/>
          <p:cNvSpPr txBox="1">
            <a:spLocks noChangeArrowheads="1"/>
          </p:cNvSpPr>
          <p:nvPr/>
        </p:nvSpPr>
        <p:spPr bwMode="auto">
          <a:xfrm>
            <a:off x="3986213" y="2849563"/>
            <a:ext cx="294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6600">
                <a:solidFill>
                  <a:schemeClr val="tx1"/>
                </a:solidFill>
              </a:rPr>
              <a:t>pl</a:t>
            </a:r>
          </a:p>
        </p:txBody>
      </p:sp>
      <p:cxnSp>
        <p:nvCxnSpPr>
          <p:cNvPr id="13" name="Straight Connector 12"/>
          <p:cNvCxnSpPr/>
          <p:nvPr/>
        </p:nvCxnSpPr>
        <p:spPr>
          <a:xfrm>
            <a:off x="4881563"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03875"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26188"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4725" y="4295775"/>
            <a:ext cx="2011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400">
                <a:solidFill>
                  <a:schemeClr val="tx1"/>
                </a:solidFill>
              </a:rPr>
              <a:t>plank</a:t>
            </a:r>
          </a:p>
        </p:txBody>
      </p:sp>
      <p:pic>
        <p:nvPicPr>
          <p:cNvPr id="26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525" y="827088"/>
            <a:ext cx="3841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76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8975"/>
            <a:ext cx="41703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321050"/>
            <a:ext cx="2166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p:cNvSpPr txBox="1">
            <a:spLocks noChangeArrowheads="1"/>
          </p:cNvSpPr>
          <p:nvPr/>
        </p:nvSpPr>
        <p:spPr bwMode="auto">
          <a:xfrm>
            <a:off x="4144963" y="2849563"/>
            <a:ext cx="294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r">
              <a:lnSpc>
                <a:spcPct val="100000"/>
              </a:lnSpc>
              <a:spcBef>
                <a:spcPct val="0"/>
              </a:spcBef>
              <a:buFontTx/>
              <a:buNone/>
            </a:pPr>
            <a:r>
              <a:rPr lang="en-GB" altLang="en-US" sz="6600">
                <a:solidFill>
                  <a:schemeClr val="tx1"/>
                </a:solidFill>
              </a:rPr>
              <a:t>nt</a:t>
            </a:r>
          </a:p>
        </p:txBody>
      </p:sp>
      <p:cxnSp>
        <p:nvCxnSpPr>
          <p:cNvPr id="13" name="Straight Connector 12"/>
          <p:cNvCxnSpPr/>
          <p:nvPr/>
        </p:nvCxnSpPr>
        <p:spPr>
          <a:xfrm>
            <a:off x="4086225"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8538"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32438"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4725" y="4295775"/>
            <a:ext cx="2011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400">
                <a:solidFill>
                  <a:schemeClr val="tx1"/>
                </a:solidFill>
              </a:rPr>
              <a:t>paint</a:t>
            </a:r>
          </a:p>
        </p:txBody>
      </p:sp>
      <p:pic>
        <p:nvPicPr>
          <p:cNvPr id="2765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952500"/>
            <a:ext cx="168275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86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8975"/>
            <a:ext cx="41703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321050"/>
            <a:ext cx="2166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7"/>
          <p:cNvSpPr txBox="1">
            <a:spLocks noChangeArrowheads="1"/>
          </p:cNvSpPr>
          <p:nvPr/>
        </p:nvSpPr>
        <p:spPr bwMode="auto">
          <a:xfrm>
            <a:off x="4025900" y="2849563"/>
            <a:ext cx="294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6600">
                <a:solidFill>
                  <a:schemeClr val="tx1"/>
                </a:solidFill>
              </a:rPr>
              <a:t>gl</a:t>
            </a:r>
          </a:p>
        </p:txBody>
      </p:sp>
      <p:cxnSp>
        <p:nvCxnSpPr>
          <p:cNvPr id="13" name="Straight Connector 12"/>
          <p:cNvCxnSpPr/>
          <p:nvPr/>
        </p:nvCxnSpPr>
        <p:spPr>
          <a:xfrm>
            <a:off x="4889500"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11813"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4125"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4725" y="4295775"/>
            <a:ext cx="2011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400">
                <a:solidFill>
                  <a:schemeClr val="tx1"/>
                </a:solidFill>
              </a:rPr>
              <a:t>glass</a:t>
            </a:r>
          </a:p>
        </p:txBody>
      </p:sp>
      <p:pic>
        <p:nvPicPr>
          <p:cNvPr id="28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1055688"/>
            <a:ext cx="2005013"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296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8975"/>
            <a:ext cx="41703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321050"/>
            <a:ext cx="2166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7"/>
          <p:cNvSpPr txBox="1">
            <a:spLocks noChangeArrowheads="1"/>
          </p:cNvSpPr>
          <p:nvPr/>
        </p:nvSpPr>
        <p:spPr bwMode="auto">
          <a:xfrm>
            <a:off x="4438650" y="2849563"/>
            <a:ext cx="294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sz="6600">
                <a:solidFill>
                  <a:schemeClr val="tx1"/>
                </a:solidFill>
              </a:rPr>
              <a:t>fl</a:t>
            </a:r>
          </a:p>
        </p:txBody>
      </p:sp>
      <p:cxnSp>
        <p:nvCxnSpPr>
          <p:cNvPr id="13" name="Straight Connector 12"/>
          <p:cNvCxnSpPr/>
          <p:nvPr/>
        </p:nvCxnSpPr>
        <p:spPr>
          <a:xfrm>
            <a:off x="5119688"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2000"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4725" y="4295775"/>
            <a:ext cx="2011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400">
                <a:solidFill>
                  <a:schemeClr val="tx1"/>
                </a:solidFill>
              </a:rPr>
              <a:t>flag</a:t>
            </a:r>
          </a:p>
        </p:txBody>
      </p:sp>
      <p:pic>
        <p:nvPicPr>
          <p:cNvPr id="2970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135063"/>
            <a:ext cx="16764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pic>
        <p:nvPicPr>
          <p:cNvPr id="307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8975"/>
            <a:ext cx="41703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321050"/>
            <a:ext cx="21669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7"/>
          <p:cNvSpPr txBox="1">
            <a:spLocks noChangeArrowheads="1"/>
          </p:cNvSpPr>
          <p:nvPr/>
        </p:nvSpPr>
        <p:spPr bwMode="auto">
          <a:xfrm>
            <a:off x="4097338" y="2849563"/>
            <a:ext cx="294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r">
              <a:lnSpc>
                <a:spcPct val="100000"/>
              </a:lnSpc>
              <a:spcBef>
                <a:spcPct val="0"/>
              </a:spcBef>
              <a:buFontTx/>
              <a:buNone/>
            </a:pPr>
            <a:r>
              <a:rPr lang="en-GB" altLang="en-US" sz="6600">
                <a:solidFill>
                  <a:schemeClr val="tx1"/>
                </a:solidFill>
              </a:rPr>
              <a:t>ls</a:t>
            </a:r>
          </a:p>
        </p:txBody>
      </p:sp>
      <p:cxnSp>
        <p:nvCxnSpPr>
          <p:cNvPr id="13" name="Straight Connector 12"/>
          <p:cNvCxnSpPr/>
          <p:nvPr/>
        </p:nvCxnSpPr>
        <p:spPr>
          <a:xfrm>
            <a:off x="4968875"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91188"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974725" y="4295775"/>
            <a:ext cx="2011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400">
                <a:solidFill>
                  <a:schemeClr val="tx1"/>
                </a:solidFill>
              </a:rPr>
              <a:t>tools</a:t>
            </a:r>
          </a:p>
        </p:txBody>
      </p:sp>
      <p:cxnSp>
        <p:nvCxnSpPr>
          <p:cNvPr id="17" name="Straight Connector 16"/>
          <p:cNvCxnSpPr/>
          <p:nvPr/>
        </p:nvCxnSpPr>
        <p:spPr>
          <a:xfrm>
            <a:off x="4238625" y="3683000"/>
            <a:ext cx="6445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63" y="782638"/>
            <a:ext cx="21701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0"/>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31748" name="Picture 10"/>
          <p:cNvPicPr>
            <a:picLocks noChangeAspect="1" noChangeArrowheads="1"/>
          </p:cNvPicPr>
          <p:nvPr/>
        </p:nvPicPr>
        <p:blipFill>
          <a:blip r:embed="rId3">
            <a:extLst>
              <a:ext uri="{28A0092B-C50C-407E-A947-70E740481C1C}">
                <a14:useLocalDpi xmlns:a14="http://schemas.microsoft.com/office/drawing/2010/main" val="0"/>
              </a:ext>
            </a:extLst>
          </a:blip>
          <a:srcRect l="21065" t="22417"/>
          <a:stretch>
            <a:fillRect/>
          </a:stretch>
        </p:blipFill>
        <p:spPr bwMode="auto">
          <a:xfrm>
            <a:off x="552450" y="587375"/>
            <a:ext cx="424021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1784350"/>
            <a:ext cx="21463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p:cNvSpPr/>
          <p:nvPr/>
        </p:nvSpPr>
        <p:spPr>
          <a:xfrm>
            <a:off x="684213" y="4949825"/>
            <a:ext cx="7775575" cy="122713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a:t>
            </a:r>
            <a:r>
              <a:rPr lang="en-US" sz="2400" dirty="0">
                <a:solidFill>
                  <a:srgbClr val="7030A0"/>
                </a:solidFill>
              </a:rPr>
              <a:t>See h</a:t>
            </a:r>
            <a:r>
              <a:rPr lang="en-US" sz="2400" u="sng" dirty="0">
                <a:solidFill>
                  <a:srgbClr val="7030A0"/>
                </a:solidFill>
              </a:rPr>
              <a:t>ow</a:t>
            </a:r>
            <a:r>
              <a:rPr lang="en-US" sz="2400" dirty="0">
                <a:solidFill>
                  <a:srgbClr val="7030A0"/>
                </a:solidFill>
              </a:rPr>
              <a:t> fast we</a:t>
            </a:r>
            <a:r>
              <a:rPr lang="en-US" sz="2400" dirty="0">
                <a:solidFill>
                  <a:schemeClr val="tx1"/>
                </a:solidFill>
              </a:rPr>
              <a:t> work </a:t>
            </a:r>
            <a:r>
              <a:rPr lang="en-US" sz="2400" dirty="0">
                <a:solidFill>
                  <a:srgbClr val="7030A0"/>
                </a:solidFill>
              </a:rPr>
              <a:t>together</a:t>
            </a:r>
            <a:r>
              <a:rPr lang="en-US" sz="2400" dirty="0">
                <a:solidFill>
                  <a:schemeClr val="tx1"/>
                </a:solidFill>
              </a:rPr>
              <a:t>,” </a:t>
            </a:r>
            <a:r>
              <a:rPr lang="en-US" sz="2400" dirty="0">
                <a:solidFill>
                  <a:srgbClr val="FF0000"/>
                </a:solidFill>
              </a:rPr>
              <a:t>said </a:t>
            </a:r>
            <a:r>
              <a:rPr lang="en-US" sz="2400" dirty="0">
                <a:solidFill>
                  <a:srgbClr val="7030A0"/>
                </a:solidFill>
              </a:rPr>
              <a:t>Sam</a:t>
            </a:r>
            <a:r>
              <a:rPr lang="en-US" sz="2400" dirty="0">
                <a:solidFill>
                  <a:schemeClr val="tx1"/>
                </a:solidFill>
              </a:rPr>
              <a:t>. “</a:t>
            </a:r>
            <a:r>
              <a:rPr lang="en-US" sz="2400" dirty="0">
                <a:solidFill>
                  <a:srgbClr val="7030A0"/>
                </a:solidFill>
              </a:rPr>
              <a:t>The </a:t>
            </a:r>
            <a:r>
              <a:rPr lang="en-US" sz="2400" u="sng" dirty="0">
                <a:solidFill>
                  <a:srgbClr val="7030A0"/>
                </a:solidFill>
              </a:rPr>
              <a:t>sh</a:t>
            </a:r>
            <a:r>
              <a:rPr lang="en-US" sz="2400" dirty="0">
                <a:solidFill>
                  <a:srgbClr val="7030A0"/>
                </a:solidFill>
              </a:rPr>
              <a:t>ip</a:t>
            </a:r>
            <a:r>
              <a:rPr lang="en-US" sz="2400" dirty="0">
                <a:solidFill>
                  <a:schemeClr val="tx1"/>
                </a:solidFill>
              </a:rPr>
              <a:t> </a:t>
            </a:r>
            <a:r>
              <a:rPr lang="en-US" sz="2400" dirty="0">
                <a:solidFill>
                  <a:srgbClr val="7030A0"/>
                </a:solidFill>
              </a:rPr>
              <a:t>is </a:t>
            </a:r>
            <a:r>
              <a:rPr lang="en-US" sz="2400" dirty="0">
                <a:solidFill>
                  <a:schemeClr val="tx1"/>
                </a:solidFill>
              </a:rPr>
              <a:t>nearly fixed.” </a:t>
            </a:r>
            <a:r>
              <a:rPr lang="en-US" sz="2400" dirty="0">
                <a:solidFill>
                  <a:srgbClr val="7030A0"/>
                </a:solidFill>
              </a:rPr>
              <a:t>Fran </a:t>
            </a:r>
            <a:r>
              <a:rPr lang="en-US" sz="2400" dirty="0">
                <a:solidFill>
                  <a:schemeClr val="tx1"/>
                </a:solidFill>
              </a:rPr>
              <a:t>leant </a:t>
            </a:r>
            <a:r>
              <a:rPr lang="en-US" sz="2400" dirty="0">
                <a:solidFill>
                  <a:srgbClr val="7030A0"/>
                </a:solidFill>
              </a:rPr>
              <a:t>acro</a:t>
            </a:r>
            <a:r>
              <a:rPr lang="en-US" sz="2400" u="sng" dirty="0">
                <a:solidFill>
                  <a:srgbClr val="7030A0"/>
                </a:solidFill>
              </a:rPr>
              <a:t>ss</a:t>
            </a:r>
            <a:r>
              <a:rPr lang="en-US" sz="2400" dirty="0">
                <a:solidFill>
                  <a:srgbClr val="7030A0"/>
                </a:solidFill>
              </a:rPr>
              <a:t> and </a:t>
            </a:r>
            <a:r>
              <a:rPr lang="en-US" sz="2400" dirty="0">
                <a:solidFill>
                  <a:schemeClr val="tx1"/>
                </a:solidFill>
              </a:rPr>
              <a:t>whispered</a:t>
            </a:r>
            <a:r>
              <a:rPr lang="en-US" sz="2400" dirty="0">
                <a:solidFill>
                  <a:srgbClr val="FF0000"/>
                </a:solidFill>
              </a:rPr>
              <a:t> some</a:t>
            </a:r>
            <a:r>
              <a:rPr lang="en-US" sz="2400" u="sng" dirty="0">
                <a:solidFill>
                  <a:srgbClr val="7030A0"/>
                </a:solidFill>
              </a:rPr>
              <a:t>th</a:t>
            </a:r>
            <a:r>
              <a:rPr lang="en-US" sz="2400" dirty="0">
                <a:solidFill>
                  <a:srgbClr val="7030A0"/>
                </a:solidFill>
              </a:rPr>
              <a:t>i</a:t>
            </a:r>
            <a:r>
              <a:rPr lang="en-US" sz="2400" u="sng" dirty="0">
                <a:solidFill>
                  <a:srgbClr val="7030A0"/>
                </a:solidFill>
              </a:rPr>
              <a:t>ng</a:t>
            </a:r>
            <a:r>
              <a:rPr lang="en-US" sz="2400" dirty="0">
                <a:solidFill>
                  <a:srgbClr val="7030A0"/>
                </a:solidFill>
              </a:rPr>
              <a:t> in Sam’s </a:t>
            </a:r>
            <a:r>
              <a:rPr lang="en-US" sz="2400" u="sng" dirty="0">
                <a:solidFill>
                  <a:srgbClr val="7030A0"/>
                </a:solidFill>
              </a:rPr>
              <a:t>ear</a:t>
            </a:r>
            <a:r>
              <a:rPr lang="en-US" sz="2400" dirty="0">
                <a:solidFill>
                  <a:srgbClr val="7030A0"/>
                </a:solidFill>
              </a:rPr>
              <a:t>.</a:t>
            </a:r>
            <a:endParaRPr lang="en-GB" sz="2400" dirty="0">
              <a:solidFill>
                <a:schemeClr val="bg1"/>
              </a:solidFill>
            </a:endParaRPr>
          </a:p>
        </p:txBody>
      </p:sp>
      <p:cxnSp>
        <p:nvCxnSpPr>
          <p:cNvPr id="3" name="Straight Connector 2"/>
          <p:cNvCxnSpPr/>
          <p:nvPr/>
        </p:nvCxnSpPr>
        <p:spPr>
          <a:xfrm>
            <a:off x="4548188" y="5337175"/>
            <a:ext cx="2159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92663" y="5337175"/>
            <a:ext cx="2159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sp>
        <p:nvSpPr>
          <p:cNvPr id="33" name="Rectangle: Rounded Corners 32"/>
          <p:cNvSpPr/>
          <p:nvPr/>
        </p:nvSpPr>
        <p:spPr>
          <a:xfrm>
            <a:off x="809625" y="1473200"/>
            <a:ext cx="7515225" cy="61595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did Fran say to Sam?</a:t>
            </a:r>
          </a:p>
        </p:txBody>
      </p:sp>
      <p:sp>
        <p:nvSpPr>
          <p:cNvPr id="32772" name="Title 1"/>
          <p:cNvSpPr>
            <a:spLocks noGrp="1"/>
          </p:cNvSpPr>
          <p:nvPr>
            <p:ph type="title"/>
          </p:nvPr>
        </p:nvSpPr>
        <p:spPr>
          <a:xfrm>
            <a:off x="457200" y="479425"/>
            <a:ext cx="8220075" cy="993775"/>
          </a:xfrm>
        </p:spPr>
        <p:txBody>
          <a:bodyPr/>
          <a:lstStyle/>
          <a:p>
            <a:pPr eaLnBrk="1" hangingPunct="1"/>
            <a:r>
              <a:rPr lang="en-GB" altLang="en-US" smtClean="0"/>
              <a:t>Sentence Time</a:t>
            </a:r>
          </a:p>
        </p:txBody>
      </p:sp>
      <p:pic>
        <p:nvPicPr>
          <p:cNvPr id="327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75" y="2038350"/>
            <a:ext cx="25844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peech Bubble"/>
          <p:cNvSpPr/>
          <p:nvPr/>
        </p:nvSpPr>
        <p:spPr>
          <a:xfrm>
            <a:off x="1630363" y="3957638"/>
            <a:ext cx="5927725" cy="2278062"/>
          </a:xfrm>
          <a:prstGeom prst="wedgeRoundRectCallout">
            <a:avLst>
              <a:gd name="adj1" fmla="val 20479"/>
              <a:gd name="adj2" fmla="val -486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50000"/>
              </a:lnSpc>
              <a:defRPr/>
            </a:pPr>
            <a:r>
              <a:rPr lang="en-GB" sz="4000" dirty="0">
                <a:solidFill>
                  <a:schemeClr val="tx1"/>
                </a:solidFill>
                <a:latin typeface="Twinkl SemiBold" pitchFamily="2" charset="0"/>
              </a:rPr>
              <a:t>We will go for a trip on </a:t>
            </a:r>
            <a:r>
              <a:rPr lang="en-GB" sz="4000" dirty="0">
                <a:solidFill>
                  <a:srgbClr val="FF0000"/>
                </a:solidFill>
                <a:latin typeface="Twinkl SemiBold" pitchFamily="2" charset="0"/>
              </a:rPr>
              <a:t>my</a:t>
            </a:r>
            <a:r>
              <a:rPr lang="en-GB" sz="4000" dirty="0">
                <a:latin typeface="Twinkl SemiBold" pitchFamily="2" charset="0"/>
              </a:rPr>
              <a:t> </a:t>
            </a:r>
            <a:r>
              <a:rPr lang="en-GB" sz="4000" dirty="0">
                <a:solidFill>
                  <a:schemeClr val="tx1"/>
                </a:solidFill>
                <a:latin typeface="Twinkl SemiBold" pitchFamily="2" charset="0"/>
              </a:rPr>
              <a:t>sparkling ship.</a:t>
            </a:r>
          </a:p>
        </p:txBody>
      </p:sp>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grpSp>
        <p:nvGrpSpPr>
          <p:cNvPr id="34" name="Show button"/>
          <p:cNvGrpSpPr>
            <a:grpSpLocks/>
          </p:cNvGrpSpPr>
          <p:nvPr/>
        </p:nvGrpSpPr>
        <p:grpSpPr bwMode="auto">
          <a:xfrm>
            <a:off x="6875463" y="5383213"/>
            <a:ext cx="1500187" cy="666750"/>
            <a:chOff x="6914614" y="5534675"/>
            <a:chExt cx="1499293" cy="666848"/>
          </a:xfrm>
        </p:grpSpPr>
        <p:sp>
          <p:nvSpPr>
            <p:cNvPr id="35" name="Rectangle: Rounded Corners 18"/>
            <p:cNvSpPr/>
            <p:nvPr/>
          </p:nvSpPr>
          <p:spPr>
            <a:xfrm>
              <a:off x="6914614" y="5650579"/>
              <a:ext cx="1099481" cy="431863"/>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Show</a:t>
              </a:r>
            </a:p>
          </p:txBody>
        </p:sp>
        <p:pic>
          <p:nvPicPr>
            <p:cNvPr id="36" name="Picture 35"/>
            <p:cNvPicPr>
              <a:picLocks noChangeAspect="1"/>
            </p:cNvPicPr>
            <p:nvPr/>
          </p:nvPicPr>
          <p:blipFill rotWithShape="1">
            <a:blip r:embed="rId2" cstate="print"/>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37" name="Sound Buttons On"/>
          <p:cNvSpPr/>
          <p:nvPr/>
        </p:nvSpPr>
        <p:spPr>
          <a:xfrm>
            <a:off x="663575" y="5140325"/>
            <a:ext cx="1152525" cy="1152525"/>
          </a:xfrm>
          <a:prstGeom prst="ellipse">
            <a:avLst/>
          </a:prstGeom>
          <a:solidFill>
            <a:srgbClr val="0096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Sound Buttons On/Off</a:t>
            </a:r>
          </a:p>
        </p:txBody>
      </p:sp>
      <p:grpSp>
        <p:nvGrpSpPr>
          <p:cNvPr id="33798" name="Group 13"/>
          <p:cNvGrpSpPr>
            <a:grpSpLocks/>
          </p:cNvGrpSpPr>
          <p:nvPr/>
        </p:nvGrpSpPr>
        <p:grpSpPr bwMode="auto">
          <a:xfrm>
            <a:off x="2408238" y="666750"/>
            <a:ext cx="4324350" cy="3059113"/>
            <a:chOff x="2408074" y="666360"/>
            <a:chExt cx="4323788" cy="3059824"/>
          </a:xfrm>
        </p:grpSpPr>
        <p:pic>
          <p:nvPicPr>
            <p:cNvPr id="9" name="Picture 8"/>
            <p:cNvPicPr>
              <a:picLocks noChangeAspect="1"/>
            </p:cNvPicPr>
            <p:nvPr/>
          </p:nvPicPr>
          <p:blipFill rotWithShape="1">
            <a:blip r:embed="rId3"/>
            <a:srcRect l="13108" t="572" r="13286" b="25821"/>
            <a:stretch/>
          </p:blipFill>
          <p:spPr>
            <a:xfrm>
              <a:off x="2408074" y="666360"/>
              <a:ext cx="4323788" cy="3059824"/>
            </a:xfrm>
            <a:prstGeom prst="roundRect">
              <a:avLst>
                <a:gd name="adj" fmla="val 4402"/>
              </a:avLst>
            </a:prstGeom>
          </p:spPr>
        </p:pic>
        <p:pic>
          <p:nvPicPr>
            <p:cNvPr id="338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954" y="823191"/>
              <a:ext cx="2081824" cy="17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nextCondLst>
                <p:cond evt="onClick" delay="0">
                  <p:tgtEl>
                    <p:spTgt spid="34"/>
                  </p:tgtEl>
                </p:cond>
              </p:nextCondLst>
            </p:seq>
          </p:childTnLst>
        </p:cTn>
      </p:par>
    </p:tnLst>
    <p:bldLst>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8" cy="5683970"/>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731838"/>
            <a:ext cx="19018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675" y="1285875"/>
            <a:ext cx="17240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1285875"/>
            <a:ext cx="1841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p:cNvSpPr/>
          <p:nvPr/>
        </p:nvSpPr>
        <p:spPr>
          <a:xfrm>
            <a:off x="684213" y="3857625"/>
            <a:ext cx="7775575" cy="231933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7030A0"/>
                </a:solidFill>
              </a:rPr>
              <a:t>Aft</a:t>
            </a:r>
            <a:r>
              <a:rPr lang="en-US" sz="2400" u="sng" dirty="0">
                <a:solidFill>
                  <a:srgbClr val="7030A0"/>
                </a:solidFill>
              </a:rPr>
              <a:t>er</a:t>
            </a:r>
            <a:r>
              <a:rPr lang="en-US" sz="2400" dirty="0">
                <a:solidFill>
                  <a:srgbClr val="7030A0"/>
                </a:solidFill>
              </a:rPr>
              <a:t> the trip on the</a:t>
            </a:r>
            <a:r>
              <a:rPr lang="en-US" sz="2400" dirty="0">
                <a:solidFill>
                  <a:schemeClr val="tx1"/>
                </a:solidFill>
              </a:rPr>
              <a:t> fixed </a:t>
            </a:r>
            <a:r>
              <a:rPr lang="en-US" sz="2400" u="sng" dirty="0">
                <a:solidFill>
                  <a:srgbClr val="7030A0"/>
                </a:solidFill>
              </a:rPr>
              <a:t>sh</a:t>
            </a:r>
            <a:r>
              <a:rPr lang="en-US" sz="2400" dirty="0">
                <a:solidFill>
                  <a:srgbClr val="7030A0"/>
                </a:solidFill>
              </a:rPr>
              <a:t>ip, Kit and Sam</a:t>
            </a:r>
            <a:r>
              <a:rPr lang="en-US" sz="2400" dirty="0">
                <a:solidFill>
                  <a:schemeClr val="tx1"/>
                </a:solidFill>
              </a:rPr>
              <a:t> waved</a:t>
            </a:r>
            <a:r>
              <a:rPr lang="en-US" sz="2400" dirty="0">
                <a:solidFill>
                  <a:schemeClr val="bg1"/>
                </a:solidFill>
              </a:rPr>
              <a:t> </a:t>
            </a:r>
            <a:r>
              <a:rPr lang="en-US" sz="2400" dirty="0">
                <a:solidFill>
                  <a:schemeClr val="tx1"/>
                </a:solidFill>
              </a:rPr>
              <a:t>goodbye</a:t>
            </a:r>
            <a:r>
              <a:rPr lang="en-US" sz="2400" dirty="0">
                <a:solidFill>
                  <a:schemeClr val="bg1"/>
                </a:solidFill>
              </a:rPr>
              <a:t> </a:t>
            </a:r>
            <a:r>
              <a:rPr lang="en-US" sz="2400" dirty="0">
                <a:solidFill>
                  <a:srgbClr val="7030A0"/>
                </a:solidFill>
              </a:rPr>
              <a:t>to Fran. </a:t>
            </a:r>
            <a:r>
              <a:rPr lang="en-US" sz="2400" dirty="0">
                <a:solidFill>
                  <a:schemeClr val="tx1"/>
                </a:solidFill>
              </a:rPr>
              <a:t>“</a:t>
            </a:r>
            <a:r>
              <a:rPr lang="en-US" sz="2400" dirty="0">
                <a:solidFill>
                  <a:srgbClr val="7030A0"/>
                </a:solidFill>
              </a:rPr>
              <a:t>We</a:t>
            </a:r>
            <a:r>
              <a:rPr lang="en-US" sz="2400" dirty="0">
                <a:solidFill>
                  <a:schemeClr val="tx1"/>
                </a:solidFill>
              </a:rPr>
              <a:t> should </a:t>
            </a:r>
            <a:r>
              <a:rPr lang="en-US" sz="2400" u="sng" dirty="0">
                <a:solidFill>
                  <a:srgbClr val="7030A0"/>
                </a:solidFill>
              </a:rPr>
              <a:t>th</a:t>
            </a:r>
            <a:r>
              <a:rPr lang="en-US" sz="2400" dirty="0">
                <a:solidFill>
                  <a:srgbClr val="7030A0"/>
                </a:solidFill>
              </a:rPr>
              <a:t>ink</a:t>
            </a:r>
            <a:r>
              <a:rPr lang="en-US" sz="2400" dirty="0">
                <a:solidFill>
                  <a:schemeClr val="tx1"/>
                </a:solidFill>
              </a:rPr>
              <a:t> about </a:t>
            </a:r>
            <a:r>
              <a:rPr lang="en-US" sz="2400" dirty="0">
                <a:solidFill>
                  <a:srgbClr val="7030A0"/>
                </a:solidFill>
              </a:rPr>
              <a:t>goi</a:t>
            </a:r>
            <a:r>
              <a:rPr lang="en-US" sz="2400" u="sng" dirty="0">
                <a:solidFill>
                  <a:srgbClr val="7030A0"/>
                </a:solidFill>
              </a:rPr>
              <a:t>ng</a:t>
            </a:r>
            <a:r>
              <a:rPr lang="en-US" sz="2400" dirty="0">
                <a:solidFill>
                  <a:srgbClr val="7030A0"/>
                </a:solidFill>
              </a:rPr>
              <a:t> ba</a:t>
            </a:r>
            <a:r>
              <a:rPr lang="en-US" sz="2400" u="sng" dirty="0">
                <a:solidFill>
                  <a:srgbClr val="7030A0"/>
                </a:solidFill>
              </a:rPr>
              <a:t>ck</a:t>
            </a:r>
            <a:r>
              <a:rPr lang="en-US" sz="2400" dirty="0">
                <a:solidFill>
                  <a:schemeClr val="tx1"/>
                </a:solidFill>
              </a:rPr>
              <a:t>,” </a:t>
            </a:r>
            <a:r>
              <a:rPr lang="en-US" sz="2400" dirty="0">
                <a:solidFill>
                  <a:srgbClr val="FF0000"/>
                </a:solidFill>
              </a:rPr>
              <a:t>said </a:t>
            </a:r>
            <a:r>
              <a:rPr lang="en-US" sz="2400" dirty="0">
                <a:solidFill>
                  <a:srgbClr val="7030A0"/>
                </a:solidFill>
              </a:rPr>
              <a:t>Sam</a:t>
            </a:r>
            <a:r>
              <a:rPr lang="en-US" sz="2400" dirty="0">
                <a:solidFill>
                  <a:schemeClr val="tx1"/>
                </a:solidFill>
              </a:rPr>
              <a:t>.</a:t>
            </a:r>
            <a:r>
              <a:rPr lang="en-US" sz="2400" dirty="0">
                <a:solidFill>
                  <a:srgbClr val="7030A0"/>
                </a:solidFill>
              </a:rPr>
              <a:t/>
            </a:r>
            <a:br>
              <a:rPr lang="en-US" sz="2400" dirty="0">
                <a:solidFill>
                  <a:srgbClr val="7030A0"/>
                </a:solidFill>
              </a:rPr>
            </a:br>
            <a:r>
              <a:rPr lang="en-US" sz="2400" dirty="0">
                <a:solidFill>
                  <a:schemeClr val="tx1"/>
                </a:solidFill>
              </a:rPr>
              <a:t>“</a:t>
            </a:r>
            <a:r>
              <a:rPr lang="en-US" sz="2400" dirty="0">
                <a:solidFill>
                  <a:srgbClr val="7030A0"/>
                </a:solidFill>
              </a:rPr>
              <a:t>Yes</a:t>
            </a:r>
            <a:r>
              <a:rPr lang="en-US" sz="2400" dirty="0">
                <a:solidFill>
                  <a:schemeClr val="tx1"/>
                </a:solidFill>
              </a:rPr>
              <a:t>,” </a:t>
            </a:r>
            <a:r>
              <a:rPr lang="en-US" sz="2400" dirty="0">
                <a:solidFill>
                  <a:srgbClr val="7030A0"/>
                </a:solidFill>
              </a:rPr>
              <a:t>agr</a:t>
            </a:r>
            <a:r>
              <a:rPr lang="en-US" sz="2400" u="sng" dirty="0">
                <a:solidFill>
                  <a:srgbClr val="7030A0"/>
                </a:solidFill>
              </a:rPr>
              <a:t>ee</a:t>
            </a:r>
            <a:r>
              <a:rPr lang="en-US" sz="2400" dirty="0">
                <a:solidFill>
                  <a:srgbClr val="7030A0"/>
                </a:solidFill>
              </a:rPr>
              <a:t>d Kit</a:t>
            </a:r>
            <a:r>
              <a:rPr lang="en-US" sz="2400" dirty="0">
                <a:solidFill>
                  <a:schemeClr val="tx1"/>
                </a:solidFill>
              </a:rPr>
              <a:t>, happy </a:t>
            </a:r>
            <a:r>
              <a:rPr lang="en-US" sz="2400" dirty="0">
                <a:solidFill>
                  <a:srgbClr val="7030A0"/>
                </a:solidFill>
              </a:rPr>
              <a:t>but </a:t>
            </a:r>
            <a:r>
              <a:rPr lang="en-US" sz="2400" dirty="0">
                <a:solidFill>
                  <a:schemeClr val="tx1"/>
                </a:solidFill>
              </a:rPr>
              <a:t>sleepy.</a:t>
            </a:r>
            <a:r>
              <a:rPr lang="en-US" sz="2400" dirty="0">
                <a:solidFill>
                  <a:schemeClr val="bg1"/>
                </a:solidFill>
              </a:rPr>
              <a:t/>
            </a:r>
            <a:br>
              <a:rPr lang="en-US" sz="2400" dirty="0">
                <a:solidFill>
                  <a:schemeClr val="bg1"/>
                </a:solidFill>
              </a:rPr>
            </a:br>
            <a:r>
              <a:rPr lang="en-US" sz="2400" dirty="0">
                <a:solidFill>
                  <a:schemeClr val="tx1"/>
                </a:solidFill>
              </a:rPr>
              <a:t>“</a:t>
            </a:r>
            <a:r>
              <a:rPr lang="en-US" sz="2400" dirty="0">
                <a:solidFill>
                  <a:srgbClr val="FF0000"/>
                </a:solidFill>
              </a:rPr>
              <a:t>What </a:t>
            </a:r>
            <a:r>
              <a:rPr lang="en-US" sz="2400" dirty="0">
                <a:solidFill>
                  <a:srgbClr val="7030A0"/>
                </a:solidFill>
              </a:rPr>
              <a:t>a </a:t>
            </a:r>
            <a:r>
              <a:rPr lang="en-US" sz="2400" dirty="0">
                <a:solidFill>
                  <a:schemeClr val="tx1"/>
                </a:solidFill>
              </a:rPr>
              <a:t>lovely day!” </a:t>
            </a:r>
            <a:r>
              <a:rPr lang="en-US" sz="2400" dirty="0">
                <a:solidFill>
                  <a:srgbClr val="7030A0"/>
                </a:solidFill>
              </a:rPr>
              <a:t>they </a:t>
            </a:r>
            <a:r>
              <a:rPr lang="en-US" sz="2400" dirty="0">
                <a:solidFill>
                  <a:schemeClr val="tx1"/>
                </a:solidFill>
              </a:rPr>
              <a:t>chuckled </a:t>
            </a:r>
            <a:r>
              <a:rPr lang="en-US" sz="2400" dirty="0">
                <a:solidFill>
                  <a:srgbClr val="7030A0"/>
                </a:solidFill>
              </a:rPr>
              <a:t>as the b</a:t>
            </a:r>
            <a:r>
              <a:rPr lang="en-US" sz="2400" u="sng" dirty="0">
                <a:solidFill>
                  <a:srgbClr val="7030A0"/>
                </a:solidFill>
              </a:rPr>
              <a:t>oo</a:t>
            </a:r>
            <a:r>
              <a:rPr lang="en-US" sz="2400" dirty="0">
                <a:solidFill>
                  <a:srgbClr val="7030A0"/>
                </a:solidFill>
              </a:rPr>
              <a:t>k t</a:t>
            </a:r>
            <a:r>
              <a:rPr lang="en-US" sz="2400" u="sng" dirty="0">
                <a:solidFill>
                  <a:srgbClr val="7030A0"/>
                </a:solidFill>
              </a:rPr>
              <a:t>oo</a:t>
            </a:r>
            <a:r>
              <a:rPr lang="en-US" sz="2400" dirty="0">
                <a:solidFill>
                  <a:srgbClr val="7030A0"/>
                </a:solidFill>
              </a:rPr>
              <a:t>k </a:t>
            </a:r>
            <a:r>
              <a:rPr lang="en-US" sz="2400" u="sng" dirty="0">
                <a:solidFill>
                  <a:srgbClr val="7030A0"/>
                </a:solidFill>
              </a:rPr>
              <a:t>th</a:t>
            </a:r>
            <a:r>
              <a:rPr lang="en-US" sz="2400" dirty="0">
                <a:solidFill>
                  <a:srgbClr val="7030A0"/>
                </a:solidFill>
              </a:rPr>
              <a:t>em ba</a:t>
            </a:r>
            <a:r>
              <a:rPr lang="en-US" sz="2400" u="sng" dirty="0">
                <a:solidFill>
                  <a:srgbClr val="7030A0"/>
                </a:solidFill>
              </a:rPr>
              <a:t>ck</a:t>
            </a:r>
            <a:r>
              <a:rPr lang="en-US" sz="2400" dirty="0">
                <a:solidFill>
                  <a:srgbClr val="7030A0"/>
                </a:solidFill>
              </a:rPr>
              <a:t>.</a:t>
            </a:r>
            <a:r>
              <a:rPr lang="en-US" sz="2400" dirty="0">
                <a:solidFill>
                  <a:schemeClr val="tx1"/>
                </a:solidFill>
              </a:rPr>
              <a:t> </a:t>
            </a:r>
            <a:endParaRPr lang="en-GB" sz="2400" dirty="0">
              <a:solidFill>
                <a:schemeClr val="tx1"/>
              </a:solidFill>
            </a:endParaRPr>
          </a:p>
        </p:txBody>
      </p:sp>
      <p:pic>
        <p:nvPicPr>
          <p:cNvPr id="34824" name="Picture 16"/>
          <p:cNvPicPr>
            <a:picLocks noChangeAspect="1" noChangeArrowheads="1"/>
          </p:cNvPicPr>
          <p:nvPr/>
        </p:nvPicPr>
        <p:blipFill>
          <a:blip r:embed="rId6">
            <a:extLst>
              <a:ext uri="{28A0092B-C50C-407E-A947-70E740481C1C}">
                <a14:useLocalDpi xmlns:a14="http://schemas.microsoft.com/office/drawing/2010/main" val="0"/>
              </a:ext>
            </a:extLst>
          </a:blip>
          <a:srcRect b="42230"/>
          <a:stretch>
            <a:fillRect/>
          </a:stretch>
        </p:blipFill>
        <p:spPr bwMode="auto">
          <a:xfrm>
            <a:off x="4559300" y="1660525"/>
            <a:ext cx="280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22275" y="1004888"/>
            <a:ext cx="8281988" cy="963612"/>
          </a:xfrm>
        </p:spPr>
        <p:txBody>
          <a:bodyPr/>
          <a:lstStyle/>
          <a:p>
            <a:pPr algn="ctr"/>
            <a:r>
              <a:rPr lang="en-GB" altLang="en-US" b="0" smtClean="0"/>
              <a:t>Today, we have learnt…</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013" y="3154363"/>
            <a:ext cx="12160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3154363"/>
            <a:ext cx="99536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7"/>
          <p:cNvSpPr>
            <a:spLocks noChangeArrowheads="1"/>
          </p:cNvSpPr>
          <p:nvPr/>
        </p:nvSpPr>
        <p:spPr bwMode="auto">
          <a:xfrm>
            <a:off x="2600325" y="5635625"/>
            <a:ext cx="394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nSpc>
                <a:spcPct val="100000"/>
              </a:lnSpc>
              <a:spcBef>
                <a:spcPct val="0"/>
              </a:spcBef>
              <a:buFontTx/>
              <a:buNone/>
            </a:pPr>
            <a:r>
              <a:rPr lang="en-GB" altLang="en-US">
                <a:solidFill>
                  <a:schemeClr val="tx1"/>
                </a:solidFill>
              </a:rPr>
              <a:t>The adventure continues next lesson!</a:t>
            </a:r>
          </a:p>
        </p:txBody>
      </p:sp>
      <p:sp>
        <p:nvSpPr>
          <p:cNvPr id="35846" name="Rectangle 8"/>
          <p:cNvSpPr>
            <a:spLocks noChangeArrowheads="1"/>
          </p:cNvSpPr>
          <p:nvPr/>
        </p:nvSpPr>
        <p:spPr bwMode="auto">
          <a:xfrm>
            <a:off x="511175" y="2146300"/>
            <a:ext cx="8121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Tuffy-TTF"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uffy-TTF"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uffy-TTF"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uffy-TTF" pitchFamily="34" charset="0"/>
              </a:defRPr>
            </a:lvl9pPr>
          </a:lstStyle>
          <a:p>
            <a:pPr algn="ctr">
              <a:lnSpc>
                <a:spcPct val="100000"/>
              </a:lnSpc>
              <a:spcBef>
                <a:spcPct val="0"/>
              </a:spcBef>
              <a:buFontTx/>
              <a:buNone/>
            </a:pPr>
            <a:r>
              <a:rPr lang="en-GB" altLang="en-US" sz="4800">
                <a:solidFill>
                  <a:schemeClr val="tx1"/>
                </a:solidFill>
              </a:rPr>
              <a:t>Consonant Blends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animEffect transition="in" filter="fade">
                                      <p:cBhvr>
                                        <p:cTn id="9"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020050" y="227397"/>
            <a:ext cx="1123947" cy="504056"/>
            <a:chOff x="8020930" y="1700808"/>
            <a:chExt cx="1159582" cy="504056"/>
          </a:xfrm>
          <a:solidFill>
            <a:srgbClr val="F08115"/>
          </a:solidFill>
        </p:grpSpPr>
        <p:sp>
          <p:nvSpPr>
            <p:cNvPr id="6" name="Oval 5"/>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8" name="Rectangle: Rounded Corners 7"/>
          <p:cNvSpPr/>
          <p:nvPr/>
        </p:nvSpPr>
        <p:spPr>
          <a:xfrm>
            <a:off x="814388" y="1052513"/>
            <a:ext cx="7515225" cy="85407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rPr>
              <a:t>Today, we are practising reading words that contain </a:t>
            </a:r>
          </a:p>
          <a:p>
            <a:pPr algn="ctr">
              <a:defRPr/>
            </a:pPr>
            <a:r>
              <a:rPr lang="en-GB" sz="2400" b="1" kern="0" dirty="0">
                <a:solidFill>
                  <a:schemeClr val="tx1"/>
                </a:solidFill>
              </a:rPr>
              <a:t>consonant blends</a:t>
            </a:r>
            <a:r>
              <a:rPr lang="en-GB" sz="2400" kern="0" dirty="0">
                <a:solidFill>
                  <a:schemeClr val="tx1"/>
                </a:solidFill>
              </a:rPr>
              <a:t>.</a:t>
            </a:r>
            <a:endParaRPr lang="en-GB" sz="2400" dirty="0">
              <a:solidFill>
                <a:schemeClr val="tx1"/>
              </a:solidFill>
            </a:endParaRP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1849438"/>
            <a:ext cx="139065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03" t="303" b="-1"/>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p:cNvSpPr/>
          <p:nvPr/>
        </p:nvSpPr>
        <p:spPr>
          <a:xfrm>
            <a:off x="684213" y="4891088"/>
            <a:ext cx="7775575" cy="1285875"/>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7030A0"/>
                </a:solidFill>
              </a:rPr>
              <a:t>Kit and Sam</a:t>
            </a:r>
            <a:r>
              <a:rPr lang="en-US" sz="2400" dirty="0">
                <a:solidFill>
                  <a:schemeClr val="tx1"/>
                </a:solidFill>
              </a:rPr>
              <a:t> eventually </a:t>
            </a:r>
            <a:r>
              <a:rPr lang="en-US" sz="2400" dirty="0">
                <a:solidFill>
                  <a:srgbClr val="7030A0"/>
                </a:solidFill>
              </a:rPr>
              <a:t>got to the</a:t>
            </a:r>
            <a:r>
              <a:rPr lang="en-US" sz="2400" dirty="0">
                <a:solidFill>
                  <a:schemeClr val="tx1"/>
                </a:solidFill>
              </a:rPr>
              <a:t> girl pirate. </a:t>
            </a:r>
            <a:r>
              <a:rPr lang="en-US" sz="2400" dirty="0">
                <a:solidFill>
                  <a:srgbClr val="7030A0"/>
                </a:solidFill>
              </a:rPr>
              <a:t>She</a:t>
            </a:r>
            <a:r>
              <a:rPr lang="en-US" sz="2400" dirty="0">
                <a:solidFill>
                  <a:schemeClr val="tx1"/>
                </a:solidFill>
              </a:rPr>
              <a:t> looked </a:t>
            </a:r>
            <a:r>
              <a:rPr lang="en-US" sz="2400" dirty="0">
                <a:solidFill>
                  <a:srgbClr val="7030A0"/>
                </a:solidFill>
              </a:rPr>
              <a:t>sad</a:t>
            </a:r>
            <a:r>
              <a:rPr lang="en-US" sz="2400" dirty="0">
                <a:solidFill>
                  <a:schemeClr val="tx1"/>
                </a:solidFill>
              </a:rPr>
              <a:t>. “Hello, </a:t>
            </a:r>
            <a:r>
              <a:rPr lang="en-US" sz="2400" dirty="0">
                <a:solidFill>
                  <a:srgbClr val="7030A0"/>
                </a:solidFill>
              </a:rPr>
              <a:t>I’m Kit and </a:t>
            </a:r>
            <a:r>
              <a:rPr lang="en-US" sz="2400" u="sng" dirty="0">
                <a:solidFill>
                  <a:srgbClr val="7030A0"/>
                </a:solidFill>
              </a:rPr>
              <a:t>th</a:t>
            </a:r>
            <a:r>
              <a:rPr lang="en-US" sz="2400" dirty="0">
                <a:solidFill>
                  <a:srgbClr val="7030A0"/>
                </a:solidFill>
              </a:rPr>
              <a:t>is is Sam</a:t>
            </a:r>
            <a:r>
              <a:rPr lang="en-US" sz="2400" dirty="0">
                <a:solidFill>
                  <a:schemeClr val="tx1"/>
                </a:solidFill>
              </a:rPr>
              <a:t>,” </a:t>
            </a:r>
            <a:r>
              <a:rPr lang="en-US" sz="2400" dirty="0">
                <a:solidFill>
                  <a:srgbClr val="FF0000"/>
                </a:solidFill>
              </a:rPr>
              <a:t>said </a:t>
            </a:r>
            <a:r>
              <a:rPr lang="en-US" sz="2400" dirty="0">
                <a:solidFill>
                  <a:srgbClr val="7030A0"/>
                </a:solidFill>
              </a:rPr>
              <a:t>Kit. </a:t>
            </a:r>
            <a:r>
              <a:rPr lang="en-US" sz="2400" dirty="0">
                <a:solidFill>
                  <a:schemeClr val="tx1"/>
                </a:solidFill>
              </a:rPr>
              <a:t>“</a:t>
            </a:r>
            <a:r>
              <a:rPr lang="en-US" sz="2400" dirty="0">
                <a:solidFill>
                  <a:srgbClr val="FF0000"/>
                </a:solidFill>
              </a:rPr>
              <a:t>What’s</a:t>
            </a:r>
            <a:r>
              <a:rPr lang="en-US" sz="2400" dirty="0">
                <a:solidFill>
                  <a:schemeClr val="tx1"/>
                </a:solidFill>
              </a:rPr>
              <a:t> the </a:t>
            </a:r>
            <a:r>
              <a:rPr lang="en-US" sz="2400" dirty="0">
                <a:solidFill>
                  <a:srgbClr val="7030A0"/>
                </a:solidFill>
              </a:rPr>
              <a:t>matt</a:t>
            </a:r>
            <a:r>
              <a:rPr lang="en-US" sz="2400" u="sng" dirty="0">
                <a:solidFill>
                  <a:srgbClr val="7030A0"/>
                </a:solidFill>
              </a:rPr>
              <a:t>er</a:t>
            </a:r>
            <a:r>
              <a:rPr lang="en-US" sz="2400" dirty="0">
                <a:solidFill>
                  <a:schemeClr val="tx1"/>
                </a:solidFill>
              </a:rPr>
              <a:t>?”</a:t>
            </a:r>
            <a:endParaRPr lang="en-GB" sz="2400" u="sng" dirty="0">
              <a:solidFill>
                <a:schemeClr val="tx1"/>
              </a:solidFill>
            </a:endParaRPr>
          </a:p>
        </p:txBody>
      </p:sp>
      <p:pic>
        <p:nvPicPr>
          <p:cNvPr id="10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363" y="2887663"/>
            <a:ext cx="87471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688" y="2127250"/>
            <a:ext cx="87153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213" y="2174875"/>
            <a:ext cx="9144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303" t="303" b="-1"/>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p:cNvSpPr/>
          <p:nvPr/>
        </p:nvSpPr>
        <p:spPr>
          <a:xfrm>
            <a:off x="684213" y="4891088"/>
            <a:ext cx="7775575" cy="1285875"/>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a:t>
            </a:r>
            <a:r>
              <a:rPr lang="en-US" sz="2400" dirty="0">
                <a:solidFill>
                  <a:srgbClr val="7030A0"/>
                </a:solidFill>
              </a:rPr>
              <a:t>I’m Fran</a:t>
            </a:r>
            <a:r>
              <a:rPr lang="en-US" sz="2400" dirty="0">
                <a:solidFill>
                  <a:schemeClr val="tx1"/>
                </a:solidFill>
              </a:rPr>
              <a:t>,” </a:t>
            </a:r>
            <a:r>
              <a:rPr lang="en-US" sz="2400" dirty="0">
                <a:solidFill>
                  <a:srgbClr val="FF0000"/>
                </a:solidFill>
              </a:rPr>
              <a:t>said </a:t>
            </a:r>
            <a:r>
              <a:rPr lang="en-US" sz="2400" dirty="0">
                <a:solidFill>
                  <a:srgbClr val="7030A0"/>
                </a:solidFill>
              </a:rPr>
              <a:t>the </a:t>
            </a:r>
            <a:r>
              <a:rPr lang="en-US" sz="2400" dirty="0">
                <a:solidFill>
                  <a:schemeClr val="tx1"/>
                </a:solidFill>
              </a:rPr>
              <a:t>girl. “</a:t>
            </a:r>
            <a:r>
              <a:rPr lang="en-US" sz="2400" dirty="0">
                <a:solidFill>
                  <a:srgbClr val="FF0000"/>
                </a:solidFill>
              </a:rPr>
              <a:t>There </a:t>
            </a:r>
            <a:r>
              <a:rPr lang="en-US" sz="2400" dirty="0">
                <a:solidFill>
                  <a:srgbClr val="7030A0"/>
                </a:solidFill>
              </a:rPr>
              <a:t>was a </a:t>
            </a:r>
            <a:r>
              <a:rPr lang="en-US" sz="2400" dirty="0">
                <a:solidFill>
                  <a:schemeClr val="tx1"/>
                </a:solidFill>
              </a:rPr>
              <a:t>terrible </a:t>
            </a:r>
            <a:r>
              <a:rPr lang="en-US" sz="2400" u="sng" dirty="0">
                <a:solidFill>
                  <a:srgbClr val="7030A0"/>
                </a:solidFill>
              </a:rPr>
              <a:t>th</a:t>
            </a:r>
            <a:r>
              <a:rPr lang="en-US" sz="2400" dirty="0">
                <a:solidFill>
                  <a:srgbClr val="7030A0"/>
                </a:solidFill>
              </a:rPr>
              <a:t>und</a:t>
            </a:r>
            <a:r>
              <a:rPr lang="en-US" sz="2400" u="sng" dirty="0">
                <a:solidFill>
                  <a:srgbClr val="7030A0"/>
                </a:solidFill>
              </a:rPr>
              <a:t>er</a:t>
            </a:r>
            <a:r>
              <a:rPr lang="en-US" sz="2400" dirty="0">
                <a:solidFill>
                  <a:srgbClr val="7030A0"/>
                </a:solidFill>
              </a:rPr>
              <a:t>st</a:t>
            </a:r>
            <a:r>
              <a:rPr lang="en-US" sz="2400" u="sng" dirty="0">
                <a:solidFill>
                  <a:srgbClr val="7030A0"/>
                </a:solidFill>
              </a:rPr>
              <a:t>or</a:t>
            </a:r>
            <a:r>
              <a:rPr lang="en-US" sz="2400" dirty="0">
                <a:solidFill>
                  <a:srgbClr val="7030A0"/>
                </a:solidFill>
              </a:rPr>
              <a:t>m</a:t>
            </a:r>
            <a:r>
              <a:rPr lang="en-US" sz="2400" dirty="0">
                <a:solidFill>
                  <a:schemeClr val="tx1"/>
                </a:solidFill>
              </a:rPr>
              <a:t> </a:t>
            </a:r>
            <a:r>
              <a:rPr lang="en-US" sz="2400" dirty="0">
                <a:solidFill>
                  <a:srgbClr val="7030A0"/>
                </a:solidFill>
              </a:rPr>
              <a:t>last n</a:t>
            </a:r>
            <a:r>
              <a:rPr lang="en-US" sz="2400" u="sng" dirty="0">
                <a:solidFill>
                  <a:srgbClr val="7030A0"/>
                </a:solidFill>
              </a:rPr>
              <a:t>igh</a:t>
            </a:r>
            <a:r>
              <a:rPr lang="en-US" sz="2400" dirty="0">
                <a:solidFill>
                  <a:srgbClr val="7030A0"/>
                </a:solidFill>
              </a:rPr>
              <a:t>t and my b</a:t>
            </a:r>
            <a:r>
              <a:rPr lang="en-US" sz="2400" u="sng" dirty="0">
                <a:solidFill>
                  <a:srgbClr val="7030A0"/>
                </a:solidFill>
              </a:rPr>
              <a:t>oa</a:t>
            </a:r>
            <a:r>
              <a:rPr lang="en-US" sz="2400" dirty="0">
                <a:solidFill>
                  <a:srgbClr val="7030A0"/>
                </a:solidFill>
              </a:rPr>
              <a:t>t sunk</a:t>
            </a:r>
            <a:r>
              <a:rPr lang="en-US" sz="2400" dirty="0">
                <a:solidFill>
                  <a:schemeClr val="tx1"/>
                </a:solidFill>
              </a:rPr>
              <a:t>. </a:t>
            </a:r>
            <a:r>
              <a:rPr lang="en-US" sz="2400" dirty="0">
                <a:solidFill>
                  <a:srgbClr val="7030A0"/>
                </a:solidFill>
              </a:rPr>
              <a:t>N</a:t>
            </a:r>
            <a:r>
              <a:rPr lang="en-US" sz="2400" u="sng" dirty="0">
                <a:solidFill>
                  <a:srgbClr val="7030A0"/>
                </a:solidFill>
              </a:rPr>
              <a:t>ow</a:t>
            </a:r>
            <a:r>
              <a:rPr lang="en-US" sz="2400" dirty="0">
                <a:solidFill>
                  <a:srgbClr val="7030A0"/>
                </a:solidFill>
              </a:rPr>
              <a:t> I n</a:t>
            </a:r>
            <a:r>
              <a:rPr lang="en-US" sz="2400" u="sng" dirty="0">
                <a:solidFill>
                  <a:srgbClr val="7030A0"/>
                </a:solidFill>
              </a:rPr>
              <a:t>ee</a:t>
            </a:r>
            <a:r>
              <a:rPr lang="en-US" sz="2400" dirty="0">
                <a:solidFill>
                  <a:srgbClr val="7030A0"/>
                </a:solidFill>
              </a:rPr>
              <a:t>d to fix it all </a:t>
            </a:r>
            <a:r>
              <a:rPr lang="en-US" sz="2400" dirty="0">
                <a:solidFill>
                  <a:schemeClr val="tx1"/>
                </a:solidFill>
              </a:rPr>
              <a:t>by </a:t>
            </a:r>
            <a:r>
              <a:rPr lang="en-US" sz="2400" dirty="0">
                <a:solidFill>
                  <a:srgbClr val="7030A0"/>
                </a:solidFill>
              </a:rPr>
              <a:t>myself</a:t>
            </a:r>
            <a:r>
              <a:rPr lang="en-US" sz="2400" dirty="0">
                <a:solidFill>
                  <a:schemeClr val="tx1"/>
                </a:solidFill>
              </a:rPr>
              <a:t>.”</a:t>
            </a:r>
            <a:endParaRPr lang="en-GB" sz="2400" dirty="0">
              <a:solidFill>
                <a:schemeClr val="tx1"/>
              </a:solidFill>
            </a:endParaRPr>
          </a:p>
        </p:txBody>
      </p:sp>
      <p:pic>
        <p:nvPicPr>
          <p:cNvPr id="1126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363" y="2887663"/>
            <a:ext cx="87471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688" y="2127250"/>
            <a:ext cx="87153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213" y="2174875"/>
            <a:ext cx="9144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303" t="303" b="-1"/>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229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2127250"/>
            <a:ext cx="87153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3" y="2174875"/>
            <a:ext cx="9144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675" y="2041525"/>
            <a:ext cx="12255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p:cNvSpPr/>
          <p:nvPr/>
        </p:nvSpPr>
        <p:spPr>
          <a:xfrm>
            <a:off x="684213" y="4581525"/>
            <a:ext cx="7775575" cy="1595438"/>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a:t>
            </a:r>
            <a:r>
              <a:rPr lang="en-US" sz="2400" dirty="0">
                <a:solidFill>
                  <a:srgbClr val="7030A0"/>
                </a:solidFill>
              </a:rPr>
              <a:t>No you </a:t>
            </a:r>
            <a:r>
              <a:rPr lang="en-US" sz="2400" dirty="0">
                <a:solidFill>
                  <a:schemeClr val="tx1"/>
                </a:solidFill>
              </a:rPr>
              <a:t>don’t,” </a:t>
            </a:r>
            <a:r>
              <a:rPr lang="en-US" sz="2400" dirty="0">
                <a:solidFill>
                  <a:srgbClr val="FF0000"/>
                </a:solidFill>
              </a:rPr>
              <a:t>said </a:t>
            </a:r>
            <a:r>
              <a:rPr lang="en-US" sz="2400" dirty="0">
                <a:solidFill>
                  <a:srgbClr val="7030A0"/>
                </a:solidFill>
              </a:rPr>
              <a:t>Sam.</a:t>
            </a:r>
            <a:r>
              <a:rPr lang="en-US" sz="2400" dirty="0">
                <a:solidFill>
                  <a:schemeClr val="tx1"/>
                </a:solidFill>
              </a:rPr>
              <a:t> “</a:t>
            </a:r>
            <a:r>
              <a:rPr lang="en-US" sz="2400" dirty="0">
                <a:solidFill>
                  <a:srgbClr val="7030A0"/>
                </a:solidFill>
              </a:rPr>
              <a:t>If we all help, it wi</a:t>
            </a:r>
            <a:r>
              <a:rPr lang="en-US" sz="2400" u="sng" dirty="0">
                <a:solidFill>
                  <a:srgbClr val="7030A0"/>
                </a:solidFill>
              </a:rPr>
              <a:t>ll</a:t>
            </a:r>
            <a:r>
              <a:rPr lang="en-US" sz="2400" dirty="0">
                <a:solidFill>
                  <a:srgbClr val="7030A0"/>
                </a:solidFill>
              </a:rPr>
              <a:t> be</a:t>
            </a:r>
            <a:r>
              <a:rPr lang="en-US" sz="2400" dirty="0">
                <a:solidFill>
                  <a:schemeClr val="tx1"/>
                </a:solidFill>
              </a:rPr>
              <a:t> fixed </a:t>
            </a:r>
            <a:r>
              <a:rPr lang="en-US" sz="2400" dirty="0">
                <a:solidFill>
                  <a:srgbClr val="7030A0"/>
                </a:solidFill>
              </a:rPr>
              <a:t>in no </a:t>
            </a:r>
            <a:r>
              <a:rPr lang="en-US" sz="2400" dirty="0">
                <a:solidFill>
                  <a:schemeClr val="tx1"/>
                </a:solidFill>
              </a:rPr>
              <a:t>time!”</a:t>
            </a:r>
          </a:p>
          <a:p>
            <a:pPr>
              <a:defRPr/>
            </a:pPr>
            <a:r>
              <a:rPr lang="en-US" sz="2400" dirty="0">
                <a:solidFill>
                  <a:srgbClr val="7030A0"/>
                </a:solidFill>
              </a:rPr>
              <a:t>Fran </a:t>
            </a:r>
            <a:r>
              <a:rPr lang="en-US" sz="2400" dirty="0">
                <a:solidFill>
                  <a:schemeClr val="tx1"/>
                </a:solidFill>
              </a:rPr>
              <a:t>smiled </a:t>
            </a:r>
            <a:r>
              <a:rPr lang="en-US" sz="2400" dirty="0">
                <a:solidFill>
                  <a:srgbClr val="7030A0"/>
                </a:solidFill>
              </a:rPr>
              <a:t>f</a:t>
            </a:r>
            <a:r>
              <a:rPr lang="en-US" sz="2400" u="sng" dirty="0">
                <a:solidFill>
                  <a:srgbClr val="7030A0"/>
                </a:solidFill>
              </a:rPr>
              <a:t>or</a:t>
            </a:r>
            <a:r>
              <a:rPr lang="en-US" sz="2400" dirty="0">
                <a:solidFill>
                  <a:srgbClr val="7030A0"/>
                </a:solidFill>
              </a:rPr>
              <a:t> the </a:t>
            </a:r>
            <a:r>
              <a:rPr lang="en-US" sz="2400" dirty="0">
                <a:solidFill>
                  <a:schemeClr val="tx1"/>
                </a:solidFill>
              </a:rPr>
              <a:t>first time. “Oh </a:t>
            </a:r>
            <a:r>
              <a:rPr lang="en-US" sz="2400" dirty="0">
                <a:solidFill>
                  <a:srgbClr val="7030A0"/>
                </a:solidFill>
              </a:rPr>
              <a:t>w</a:t>
            </a:r>
            <a:r>
              <a:rPr lang="en-US" sz="2400" u="sng" dirty="0">
                <a:solidFill>
                  <a:srgbClr val="7030A0"/>
                </a:solidFill>
              </a:rPr>
              <a:t>ow</a:t>
            </a:r>
            <a:r>
              <a:rPr lang="en-US" sz="2400" dirty="0">
                <a:solidFill>
                  <a:schemeClr val="tx1"/>
                </a:solidFill>
              </a:rPr>
              <a:t>,” </a:t>
            </a:r>
            <a:r>
              <a:rPr lang="en-US" sz="2400" dirty="0">
                <a:solidFill>
                  <a:srgbClr val="7030A0"/>
                </a:solidFill>
              </a:rPr>
              <a:t>she </a:t>
            </a:r>
            <a:r>
              <a:rPr lang="en-US" sz="2400" dirty="0">
                <a:solidFill>
                  <a:srgbClr val="FF0000"/>
                </a:solidFill>
              </a:rPr>
              <a:t>said</a:t>
            </a:r>
            <a:r>
              <a:rPr lang="en-US" sz="2400" dirty="0">
                <a:solidFill>
                  <a:schemeClr val="tx1"/>
                </a:solidFill>
              </a:rPr>
              <a:t>. “</a:t>
            </a:r>
            <a:r>
              <a:rPr lang="en-US" sz="2400" u="sng" dirty="0">
                <a:solidFill>
                  <a:srgbClr val="7030A0"/>
                </a:solidFill>
              </a:rPr>
              <a:t>Th</a:t>
            </a:r>
            <a:r>
              <a:rPr lang="en-US" sz="2400" dirty="0">
                <a:solidFill>
                  <a:srgbClr val="7030A0"/>
                </a:solidFill>
              </a:rPr>
              <a:t>en I can</a:t>
            </a:r>
            <a:r>
              <a:rPr lang="en-US" sz="2400" dirty="0">
                <a:solidFill>
                  <a:schemeClr val="tx1"/>
                </a:solidFill>
              </a:rPr>
              <a:t> take </a:t>
            </a:r>
            <a:r>
              <a:rPr lang="en-US" sz="2400" dirty="0">
                <a:solidFill>
                  <a:srgbClr val="7030A0"/>
                </a:solidFill>
              </a:rPr>
              <a:t>you f</a:t>
            </a:r>
            <a:r>
              <a:rPr lang="en-US" sz="2400" u="sng" dirty="0">
                <a:solidFill>
                  <a:srgbClr val="7030A0"/>
                </a:solidFill>
              </a:rPr>
              <a:t>or</a:t>
            </a:r>
            <a:r>
              <a:rPr lang="en-US" sz="2400" dirty="0">
                <a:solidFill>
                  <a:srgbClr val="7030A0"/>
                </a:solidFill>
              </a:rPr>
              <a:t> a</a:t>
            </a:r>
            <a:r>
              <a:rPr lang="en-US" sz="2400" dirty="0">
                <a:solidFill>
                  <a:schemeClr val="bg1"/>
                </a:solidFill>
              </a:rPr>
              <a:t> </a:t>
            </a:r>
            <a:r>
              <a:rPr lang="en-US" sz="2400" dirty="0">
                <a:solidFill>
                  <a:schemeClr val="tx1"/>
                </a:solidFill>
              </a:rPr>
              <a:t>ride.” </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84425" y="227397"/>
            <a:ext cx="1259572" cy="504056"/>
            <a:chOff x="7881005" y="1700808"/>
            <a:chExt cx="1299507" cy="504056"/>
          </a:xfrm>
          <a:solidFill>
            <a:srgbClr val="F08115"/>
          </a:solidFill>
        </p:grpSpPr>
        <p:sp>
          <p:nvSpPr>
            <p:cNvPr id="5" name="Oval 4"/>
            <p:cNvSpPr/>
            <p:nvPr/>
          </p:nvSpPr>
          <p:spPr>
            <a:xfrm>
              <a:off x="7881005" y="1700808"/>
              <a:ext cx="519978"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103819" y="1700808"/>
              <a:ext cx="1076693"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
        <p:nvSpPr>
          <p:cNvPr id="33" name="Rectangle: Rounded Corners 32"/>
          <p:cNvSpPr/>
          <p:nvPr/>
        </p:nvSpPr>
        <p:spPr>
          <a:xfrm>
            <a:off x="809625" y="968375"/>
            <a:ext cx="7515225" cy="138112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Kit and Sam are searching on the ground for wood to mend the ship. They keep finding consonant blends hidden under rocks. Can you write down the blends that they find? When you have written them down, have a go at reading them to a partner. </a:t>
            </a:r>
          </a:p>
        </p:txBody>
      </p:sp>
      <p:pic>
        <p:nvPicPr>
          <p:cNvPr id="1331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3203575"/>
            <a:ext cx="36290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Kit's teachings"/>
          <p:cNvGrpSpPr>
            <a:grpSpLocks/>
          </p:cNvGrpSpPr>
          <p:nvPr/>
        </p:nvGrpSpPr>
        <p:grpSpPr bwMode="auto">
          <a:xfrm>
            <a:off x="4464050" y="5622925"/>
            <a:ext cx="4513263" cy="1008063"/>
            <a:chOff x="1475656" y="5229200"/>
            <a:chExt cx="4513867" cy="1008112"/>
          </a:xfrm>
        </p:grpSpPr>
        <p:sp>
          <p:nvSpPr>
            <p:cNvPr id="36" name="Rectangle: Rounded Corners 35"/>
            <p:cNvSpPr/>
            <p:nvPr/>
          </p:nvSpPr>
          <p:spPr>
            <a:xfrm>
              <a:off x="1475656" y="5516552"/>
              <a:ext cx="3672379" cy="433408"/>
            </a:xfrm>
            <a:prstGeom prst="roundRect">
              <a:avLst>
                <a:gd name="adj" fmla="val 50000"/>
              </a:avLst>
            </a:prstGeom>
            <a:solidFill>
              <a:srgbClr val="0096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latin typeface="Twinkl SemiBold" pitchFamily="2" charset="0"/>
                </a:rPr>
                <a:t>  Click me for Kit’s teaching tips!</a:t>
              </a:r>
            </a:p>
          </p:txBody>
        </p:sp>
        <p:pic>
          <p:nvPicPr>
            <p:cNvPr id="37" name="Picture 36"/>
            <p:cNvPicPr>
              <a:picLocks noChangeAspect="1"/>
            </p:cNvPicPr>
            <p:nvPr/>
          </p:nvPicPr>
          <p:blipFill rotWithShape="1">
            <a:blip r:embed="rId3" cstate="print"/>
            <a:srcRect l="-15597" t="-8561" r="-15847" b="56577"/>
            <a:stretch/>
          </p:blipFill>
          <p:spPr>
            <a:xfrm>
              <a:off x="4981411" y="5229200"/>
              <a:ext cx="1008112" cy="1008112"/>
            </a:xfrm>
            <a:prstGeom prst="ellipse">
              <a:avLst/>
            </a:prstGeom>
            <a:solidFill>
              <a:schemeClr val="bg1"/>
            </a:solidFill>
            <a:ln w="57150">
              <a:solidFill>
                <a:srgbClr val="009640"/>
              </a:solidFill>
            </a:ln>
          </p:spPr>
        </p:pic>
      </p:grpSp>
      <p:sp>
        <p:nvSpPr>
          <p:cNvPr id="38" name="Kit's teaching bubble"/>
          <p:cNvSpPr/>
          <p:nvPr/>
        </p:nvSpPr>
        <p:spPr>
          <a:xfrm>
            <a:off x="4572000" y="4437063"/>
            <a:ext cx="3095625" cy="1262062"/>
          </a:xfrm>
          <a:prstGeom prst="wedgeRoundRectCallout">
            <a:avLst>
              <a:gd name="adj1" fmla="val 62414"/>
              <a:gd name="adj2" fmla="val 80835"/>
              <a:gd name="adj3" fmla="val 16667"/>
            </a:avLst>
          </a:prstGeom>
          <a:solidFill>
            <a:schemeClr val="bg1"/>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You can make this activity harder by asking your children to suggest a word that contains each blend.</a:t>
            </a:r>
          </a:p>
        </p:txBody>
      </p:sp>
      <p:sp>
        <p:nvSpPr>
          <p:cNvPr id="39" name="Close bubble"/>
          <p:cNvSpPr/>
          <p:nvPr/>
        </p:nvSpPr>
        <p:spPr>
          <a:xfrm>
            <a:off x="4424363" y="4367213"/>
            <a:ext cx="284162" cy="284162"/>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50"/>
                                        <p:tgtEl>
                                          <p:spTgt spid="39"/>
                                        </p:tgtEl>
                                      </p:cBhvr>
                                    </p:animEffect>
                                  </p:childTnLst>
                                </p:cTn>
                              </p:par>
                            </p:childTnLst>
                          </p:cTn>
                        </p:par>
                      </p:childTnLst>
                    </p:cTn>
                  </p:par>
                </p:childTnLst>
              </p:cTn>
              <p:nextCondLst>
                <p:cond evt="onClick" delay="0">
                  <p:tgtEl>
                    <p:spTgt spid="35"/>
                  </p:tgtEl>
                </p:cond>
              </p:nextCondLst>
            </p:seq>
            <p:seq concurrent="1" nextAc="seek">
              <p:cTn id="11" restart="whenNotActive" fill="hold" evtFilter="cancelBubble" nodeType="interactiveSeq">
                <p:stCondLst>
                  <p:cond evt="onClick" delay="0">
                    <p:tgtEl>
                      <p:spTgt spid="3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250"/>
                                  </p:stCondLst>
                                  <p:childTnLst>
                                    <p:animEffect transition="out" filter="fade">
                                      <p:cBhvr>
                                        <p:cTn id="15" dur="250"/>
                                        <p:tgtEl>
                                          <p:spTgt spid="38"/>
                                        </p:tgtEl>
                                      </p:cBhvr>
                                    </p:animEffect>
                                    <p:set>
                                      <p:cBhvr>
                                        <p:cTn id="16" dur="1" fill="hold">
                                          <p:stCondLst>
                                            <p:cond delay="249"/>
                                          </p:stCondLst>
                                        </p:cTn>
                                        <p:tgtEl>
                                          <p:spTgt spid="38"/>
                                        </p:tgtEl>
                                        <p:attrNameLst>
                                          <p:attrName>style.visibility</p:attrName>
                                        </p:attrNameLst>
                                      </p:cBhvr>
                                      <p:to>
                                        <p:strVal val="hidden"/>
                                      </p:to>
                                    </p:set>
                                  </p:childTnLst>
                                </p:cTn>
                              </p:par>
                              <p:par>
                                <p:cTn id="17" presetID="10" presetClass="exit" presetSubtype="0" fill="hold" grpId="1" nodeType="withEffect">
                                  <p:stCondLst>
                                    <p:cond delay="250"/>
                                  </p:stCondLst>
                                  <p:childTnLst>
                                    <p:animEffect transition="out" filter="fade">
                                      <p:cBhvr>
                                        <p:cTn id="18" dur="250"/>
                                        <p:tgtEl>
                                          <p:spTgt spid="39"/>
                                        </p:tgtEl>
                                      </p:cBhvr>
                                    </p:animEffect>
                                    <p:set>
                                      <p:cBhvr>
                                        <p:cTn id="19" dur="1" fill="hold">
                                          <p:stCondLst>
                                            <p:cond delay="24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8" grpId="0" animBg="1"/>
      <p:bldP spid="38" grpId="1" animBg="1"/>
      <p:bldP spid="39" grpId="0" animBg="1"/>
      <p:bldP spid="3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0" name="Oval 9"/>
          <p:cNvSpPr/>
          <p:nvPr/>
        </p:nvSpPr>
        <p:spPr>
          <a:xfrm>
            <a:off x="4259263" y="3486150"/>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str</a:t>
            </a:r>
            <a:endParaRPr lang="en-GB" sz="4400" b="1" dirty="0">
              <a:solidFill>
                <a:schemeClr val="tx1"/>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2949575"/>
            <a:ext cx="36274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1655763"/>
            <a:ext cx="9620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2417763"/>
            <a:ext cx="7683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2.5E-6 4.81481E-6 L -2.5E-6 4.81481E-6 C 0.00104 0.003 0.00226 0.00625 0.00347 0.00949 C 0.00643 0.01782 0.00295 0.00925 0.00591 0.0162 C 0.00608 0.01898 0.0066 0.02175 0.00712 0.02476 C 0.00764 0.02824 0.00851 0.03171 0.00955 0.03518 C 0.00972 0.03865 0.0099 0.04236 0.01077 0.04583 C 0.01111 0.04907 0.01302 0.05532 0.01302 0.05555 C 0.01337 0.05856 0.01354 0.06157 0.01424 0.06481 C 0.01459 0.06666 0.01597 0.07337 0.01667 0.07546 C 0.01684 0.07638 0.01736 0.07731 0.01788 0.07824 C 0.01841 0.08009 0.01858 0.08194 0.0191 0.08402 C 0.01979 0.0875 0.02101 0.08981 0.02257 0.09351 C 0.02292 0.09444 0.02361 0.09537 0.02379 0.09629 C 0.02413 0.09791 0.02431 0.09953 0.025 0.10115 C 0.02552 0.10254 0.02674 0.1037 0.02743 0.10486 C 0.02882 0.1081 0.03004 0.11157 0.03108 0.11458 C 0.03125 0.11597 0.03125 0.11805 0.03229 0.11921 C 0.0342 0.12222 0.03698 0.1243 0.03941 0.12685 C 0.04011 0.128 0.04115 0.12893 0.04184 0.12986 C 0.04219 0.13078 0.04219 0.13194 0.04306 0.13263 C 0.04306 0.13287 0.04896 0.14004 0.05018 0.1412 C 0.05087 0.14212 0.05191 0.14328 0.05261 0.14421 C 0.054 0.14652 0.05764 0.15254 0.05972 0.1537 L 0.06337 0.15555 C 0.0724 0.15324 0.06111 0.15648 0.07049 0.15277 C 0.0717 0.15231 0.07292 0.15208 0.07413 0.15185 C 0.07726 0.15208 0.08056 0.15231 0.08368 0.15277 C 0.0849 0.153 0.08629 0.153 0.08733 0.1537 C 0.09132 0.15625 0.0875 0.1574 0.09323 0.1574 C 0.10347 0.1581 0.11407 0.15833 0.12431 0.15856 C 0.12552 0.15879 0.12674 0.15902 0.12795 0.15949 C 0.13056 0.16064 0.13507 0.16319 0.13507 0.16342 C 0.14618 0.17638 0.13472 0.16458 0.18299 0.16712 C 0.18559 0.16736 0.18785 0.16828 0.19011 0.16898 C 0.19132 0.16944 0.19288 0.16944 0.19375 0.1699 C 0.1974 0.17175 0.19705 0.17199 0.20087 0.17268 C 0.21094 0.175 0.20313 0.17268 0.21163 0.17476 C 0.2132 0.175 0.21563 0.17592 0.21563 0.17615 " pathEditMode="relative" rAng="0" ptsTypes="AAAAAAAAAAAAAAAAAAAAAAAAAAAAAAAAAAAAAAA">
                                      <p:cBhvr>
                                        <p:cTn id="13" dur="2000" fill="hold"/>
                                        <p:tgtEl>
                                          <p:spTgt spid="10"/>
                                        </p:tgtEl>
                                        <p:attrNameLst>
                                          <p:attrName>ppt_x</p:attrName>
                                          <p:attrName>ppt_y</p:attrName>
                                        </p:attrNameLst>
                                      </p:cBhvr>
                                      <p:rCtr x="10781" y="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2875" y="587014"/>
            <a:ext cx="8038249" cy="5683971"/>
          </a:xfrm>
          <a:prstGeom prst="roundRect">
            <a:avLst>
              <a:gd name="adj" fmla="val 2877"/>
            </a:avLst>
          </a:prstGeom>
        </p:spPr>
      </p:pic>
      <p:grpSp>
        <p:nvGrpSpPr>
          <p:cNvPr id="6" name="Group 5"/>
          <p:cNvGrpSpPr/>
          <p:nvPr/>
        </p:nvGrpSpPr>
        <p:grpSpPr>
          <a:xfrm>
            <a:off x="8020050" y="227397"/>
            <a:ext cx="1123947" cy="504056"/>
            <a:chOff x="8020930" y="1700808"/>
            <a:chExt cx="1159582" cy="504056"/>
          </a:xfrm>
          <a:solidFill>
            <a:srgbClr val="F08115"/>
          </a:solidFill>
        </p:grpSpPr>
        <p:sp>
          <p:nvSpPr>
            <p:cNvPr id="5" name="Oval 4"/>
            <p:cNvSpPr/>
            <p:nvPr/>
          </p:nvSpPr>
          <p:spPr>
            <a:xfrm>
              <a:off x="8020930" y="1700808"/>
              <a:ext cx="519979" cy="504056"/>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p:nvPr/>
          </p:nvSpPr>
          <p:spPr>
            <a:xfrm>
              <a:off x="8280920" y="1700808"/>
              <a:ext cx="899592" cy="504056"/>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536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3" y="1974850"/>
            <a:ext cx="14668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2466975"/>
            <a:ext cx="1160463"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494463" y="4048125"/>
            <a:ext cx="1497012" cy="149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tw</a:t>
            </a:r>
            <a:endParaRPr lang="en-GB" sz="4400" b="1" dirty="0">
              <a:solidFill>
                <a:schemeClr val="tx1"/>
              </a:solidFill>
            </a:endParaRPr>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5" y="3990975"/>
            <a:ext cx="28178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nodeType="afterGroup">
                            <p:stCondLst>
                              <p:cond delay="1000"/>
                            </p:stCondLst>
                            <p:childTnLst>
                              <p:par>
                                <p:cTn id="12" presetID="0" presetClass="path" presetSubtype="0" accel="50000" decel="50000" fill="hold" grpId="0" nodeType="afterEffect">
                                  <p:stCondLst>
                                    <p:cond delay="0"/>
                                  </p:stCondLst>
                                  <p:childTnLst>
                                    <p:animMotion origin="layout" path="M -3.88889E-6 2.96296E-6 L -3.88889E-6 2.96296E-6 C -0.00138 0.00115 -0.00277 0.00231 -0.00416 0.0037 C -0.00781 0.00717 -0.00364 0.0037 -0.00711 0.00648 C -0.00729 0.00764 -0.00798 0.00879 -0.00868 0.00995 C -0.0092 0.01134 -0.01024 0.01273 -0.01145 0.01412 C -0.0118 0.01551 -0.01198 0.01713 -0.01302 0.01852 C -0.01336 0.01967 -0.01562 0.02222 -0.01562 0.02245 C -0.01614 0.02361 -0.01632 0.02477 -0.01718 0.02615 C -0.01753 0.02685 -0.01927 0.02963 -0.02013 0.03032 C -0.02031 0.03078 -0.02083 0.03125 -0.02152 0.03148 C -0.02222 0.0324 -0.02239 0.0331 -0.02291 0.03379 C -0.02378 0.03518 -0.02534 0.03634 -0.02708 0.03773 C -0.0276 0.03819 -0.02847 0.03842 -0.02864 0.03889 C -0.02899 0.03958 -0.02916 0.04027 -0.03003 0.04074 C -0.03073 0.04143 -0.03211 0.0419 -0.03298 0.04236 C -0.03472 0.04375 -0.03611 0.04514 -0.03732 0.04629 C -0.0375 0.04676 -0.0375 0.04768 -0.03888 0.04815 C -0.04114 0.0493 -0.04444 0.05023 -0.04739 0.05115 C -0.04826 0.05162 -0.04948 0.05208 -0.05034 0.05254 C -0.05069 0.05277 -0.05069 0.05324 -0.05173 0.05347 C -0.05173 0.0537 -0.05885 0.05648 -0.06024 0.05694 C -0.06111 0.0574 -0.06232 0.05787 -0.06319 0.05833 C -0.06493 0.05926 -0.06927 0.06157 -0.0717 0.06203 L -0.07604 0.06273 C -0.08698 0.0618 -0.07343 0.06319 -0.08472 0.0618 C -0.08611 0.06157 -0.0875 0.06134 -0.08906 0.06134 C -0.0927 0.06134 -0.0967 0.06157 -0.10052 0.0618 C -0.10191 0.0618 -0.10364 0.0618 -0.10486 0.06203 C -0.10972 0.06319 -0.10503 0.06365 -0.11198 0.06365 C -0.1243 0.06389 -0.13698 0.06389 -0.14913 0.06412 C -0.15069 0.06412 -0.15208 0.06435 -0.15364 0.06435 C -0.15677 0.06481 -0.16215 0.06597 -0.16215 0.06597 C -0.17552 0.07129 -0.16163 0.06643 -0.21961 0.06759 C -0.22274 0.06759 -0.22552 0.06805 -0.22812 0.06828 C -0.22968 0.06852 -0.23142 0.06852 -0.23246 0.06875 C -0.23698 0.06944 -0.23645 0.06944 -0.24114 0.06967 C -0.25312 0.0706 -0.24375 0.06967 -0.25399 0.0706 C -0.2559 0.0706 -0.25868 0.07106 -0.25868 0.07129 " pathEditMode="relative" rAng="0" ptsTypes="AAAAAAAAAAAAAAAAAAAAAAAAAAAAAAAAAAAAAAA">
                                      <p:cBhvr>
                                        <p:cTn id="13" dur="2000" fill="hold"/>
                                        <p:tgtEl>
                                          <p:spTgt spid="10"/>
                                        </p:tgtEl>
                                        <p:attrNameLst>
                                          <p:attrName>ppt_x</p:attrName>
                                          <p:attrName>ppt_y</p:attrName>
                                        </p:attrNameLst>
                                      </p:cBhvr>
                                      <p:rCtr x="-12934"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5AB2986-5574-45A2-BF7E-681B7DC8C31E}" vid="{9AE52945-30AF-4BF8-9DC2-03422E2D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Twinkl Phonics PowerPoint Template</Template>
  <TotalTime>1394</TotalTime>
  <Words>468</Words>
  <Application>Microsoft Office PowerPoint</Application>
  <PresentationFormat>On-screen Show (4:3)</PresentationFormat>
  <Paragraphs>118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Tuffy-TTF</vt:lpstr>
      <vt:lpstr>Twinkl SemiBold</vt: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Sentence Time</vt:lpstr>
      <vt:lpstr>PowerPoint Presentation</vt:lpstr>
      <vt:lpstr>PowerPoint Presentation</vt:lpstr>
      <vt:lpstr>Today, we have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Holly Riglar</dc:creator>
  <cp:lastModifiedBy>Lisa Eadon</cp:lastModifiedBy>
  <cp:revision>398</cp:revision>
  <dcterms:created xsi:type="dcterms:W3CDTF">2018-07-20T11:42:41Z</dcterms:created>
  <dcterms:modified xsi:type="dcterms:W3CDTF">2021-01-27T11:33:15Z</dcterms:modified>
</cp:coreProperties>
</file>