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8"/>
  </p:notesMasterIdLst>
  <p:handoutMasterIdLst>
    <p:handoutMasterId r:id="rId19"/>
  </p:handoutMasterIdLst>
  <p:sldIdLst>
    <p:sldId id="347" r:id="rId2"/>
    <p:sldId id="322" r:id="rId3"/>
    <p:sldId id="311" r:id="rId4"/>
    <p:sldId id="312" r:id="rId5"/>
    <p:sldId id="346" r:id="rId6"/>
    <p:sldId id="323" r:id="rId7"/>
    <p:sldId id="324" r:id="rId8"/>
    <p:sldId id="334" r:id="rId9"/>
    <p:sldId id="335" r:id="rId10"/>
    <p:sldId id="336" r:id="rId11"/>
    <p:sldId id="337" r:id="rId12"/>
    <p:sldId id="343" r:id="rId13"/>
    <p:sldId id="342" r:id="rId14"/>
    <p:sldId id="348" r:id="rId15"/>
    <p:sldId id="339" r:id="rId16"/>
    <p:sldId id="350" r:id="rId17"/>
  </p:sldIdLst>
  <p:sldSz cx="9144000" cy="6858000" type="screen4x3"/>
  <p:notesSz cx="6858000" cy="9144000"/>
  <p:embeddedFontLst>
    <p:embeddedFont>
      <p:font typeface="Tuffy-TTF" panose="020B0603060100000000" charset="0"/>
      <p:regular r:id="rId20"/>
      <p:bold r:id="rId21"/>
      <p:italic r:id="rId22"/>
      <p:boldItalic r:id="rId23"/>
    </p:embeddedFont>
    <p:embeddedFont>
      <p:font typeface="Twinkl SemiBold" charset="0"/>
      <p:bold r:id="rId24"/>
    </p:embeddedFont>
    <p:embeddedFont>
      <p:font typeface="Twinkl" panose="020B0604020202020204" charset="0"/>
      <p:regular r:id="rId25"/>
      <p:bold r:id="rId26"/>
    </p:embeddedFont>
  </p:embeddedFontLst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030A0"/>
    <a:srgbClr val="FFFFFF"/>
    <a:srgbClr val="00963E"/>
    <a:srgbClr val="F3DA76"/>
    <a:srgbClr val="009640"/>
    <a:srgbClr val="E6F5EC"/>
    <a:srgbClr val="DE1E5A"/>
    <a:srgbClr val="D82233"/>
    <a:srgbClr val="AEE9EC"/>
    <a:srgbClr val="D83A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802" autoAdjust="0"/>
    <p:restoredTop sz="94660"/>
  </p:normalViewPr>
  <p:slideViewPr>
    <p:cSldViewPr showGuides="1">
      <p:cViewPr varScale="1">
        <p:scale>
          <a:sx n="73" d="100"/>
          <a:sy n="73" d="100"/>
        </p:scale>
        <p:origin x="1206" y="60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dirty="0">
                <a:latin typeface="Tuffy-TTF" panose="020B0603060100000000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Tuffy-TTF" panose="020B0603060100000000" pitchFamily="34" charset="0"/>
              </a:defRPr>
            </a:lvl1pPr>
          </a:lstStyle>
          <a:p>
            <a:pPr>
              <a:defRPr/>
            </a:pPr>
            <a:fld id="{EBCAB23E-5E8D-4EE2-83B5-ED1C61A16838}" type="datetimeFigureOut">
              <a:rPr lang="en-GB"/>
              <a:pPr>
                <a:defRPr/>
              </a:pPr>
              <a:t>26/01/2021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dirty="0">
                <a:latin typeface="Tuffy-TTF" panose="020B0603060100000000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Tuffy-TTF" panose="020B0603060100000000" pitchFamily="34" charset="0"/>
              </a:defRPr>
            </a:lvl1pPr>
          </a:lstStyle>
          <a:p>
            <a:pPr>
              <a:defRPr/>
            </a:pPr>
            <a:fld id="{8FA9FD05-3BB6-41CC-853D-2075B3AECAB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916568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dirty="0">
                <a:latin typeface="Tuffy-TTF" panose="020B0603060100000000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Tuffy-TTF" panose="020B0603060100000000" pitchFamily="34" charset="0"/>
              </a:defRPr>
            </a:lvl1pPr>
          </a:lstStyle>
          <a:p>
            <a:pPr>
              <a:defRPr/>
            </a:pPr>
            <a:fld id="{928FEF98-7973-4A8C-8B7D-76BB1CDE8734}" type="datetimeFigureOut">
              <a:rPr lang="en-GB"/>
              <a:pPr>
                <a:defRPr/>
              </a:pPr>
              <a:t>26/01/2021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dirty="0">
                <a:latin typeface="Tuffy-TTF" panose="020B0603060100000000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Tuffy-TTF" panose="020B0603060100000000" pitchFamily="34" charset="0"/>
              </a:defRPr>
            </a:lvl1pPr>
          </a:lstStyle>
          <a:p>
            <a:pPr>
              <a:defRPr/>
            </a:pPr>
            <a:fld id="{72C48283-2588-4AA5-AB63-C726861FDEB3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1335435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uffy-TTF" panose="020B0603060100000000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uffy-TTF" panose="020B0603060100000000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uffy-TTF" panose="020B0603060100000000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uffy-TTF" panose="020B0603060100000000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uffy-TTF" panose="020B0603060100000000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288" y="6196013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86701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11415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23">
            <a:extLst>
              <a:ext uri="{FF2B5EF4-FFF2-40B4-BE49-F238E27FC236}">
                <a16:creationId xmlns:a16="http://schemas.microsoft.com/office/drawing/2014/main" id="{F3505997-BC08-4FA6-AC4A-EAD437FF106E}"/>
              </a:ext>
            </a:extLst>
          </p:cNvPr>
          <p:cNvSpPr/>
          <p:nvPr userDrawn="1"/>
        </p:nvSpPr>
        <p:spPr bwMode="auto">
          <a:xfrm>
            <a:off x="326834" y="405065"/>
            <a:ext cx="8490331" cy="6047869"/>
          </a:xfrm>
          <a:prstGeom prst="roundRect">
            <a:avLst>
              <a:gd name="adj" fmla="val 6409"/>
            </a:avLst>
          </a:prstGeom>
          <a:solidFill>
            <a:srgbClr val="FFFFFF">
              <a:alpha val="92157"/>
            </a:srgbClr>
          </a:solidFill>
          <a:ln w="25400"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278333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288" y="6196013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06331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773883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90538" y="695325"/>
            <a:ext cx="8162925" cy="1150938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  <a:endParaRPr lang="en-GB" alt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90538" y="1957388"/>
            <a:ext cx="8162925" cy="4387850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dirty="0"/>
              <a:t>Edit Master text styles</a:t>
            </a:r>
          </a:p>
          <a:p>
            <a:pPr lvl="1"/>
            <a:r>
              <a:rPr lang="en-GB" altLang="en-US" dirty="0"/>
              <a:t>Second level</a:t>
            </a:r>
          </a:p>
          <a:p>
            <a:pPr lvl="2"/>
            <a:r>
              <a:rPr lang="en-GB" altLang="en-US" dirty="0"/>
              <a:t>Third level</a:t>
            </a:r>
          </a:p>
          <a:p>
            <a:pPr lvl="3"/>
            <a:r>
              <a:rPr lang="en-GB" altLang="en-US" dirty="0"/>
              <a:t>Fourth level</a:t>
            </a:r>
          </a:p>
          <a:p>
            <a:pPr lvl="4"/>
            <a:r>
              <a:rPr lang="en-GB" altLang="en-US" dirty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3" r:id="rId2"/>
    <p:sldLayoutId id="2147483684" r:id="rId3"/>
    <p:sldLayoutId id="2147483685" r:id="rId4"/>
    <p:sldLayoutId id="2147483679" r:id="rId5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1C1C1C"/>
          </a:solidFill>
          <a:latin typeface="Twinkl" pitchFamily="50" charset="0"/>
          <a:ea typeface="Tuffy-TTF" panose="020B0603060100000000" pitchFamily="34" charset="0"/>
          <a:cs typeface="Tuffy-TTF" panose="020B0603060100000000" pitchFamily="34" charset="0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uffy-TTF" panose="020B0603060100000000" pitchFamily="34" charset="0"/>
          <a:cs typeface="Tuffy-TTF" panose="020B0603060100000000" pitchFamily="34" charset="0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uffy-TTF" panose="020B0603060100000000" pitchFamily="34" charset="0"/>
          <a:cs typeface="Tuffy-TTF" panose="020B0603060100000000" pitchFamily="34" charset="0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uffy-TTF" panose="020B0603060100000000" pitchFamily="34" charset="0"/>
          <a:cs typeface="Tuffy-TTF" panose="020B0603060100000000" pitchFamily="34" charset="0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uffy-TTF" panose="020B0603060100000000" pitchFamily="34" charset="0"/>
          <a:cs typeface="Tuffy-TTF" panose="020B0603060100000000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3.png"/><Relationship Id="rId7" Type="http://schemas.openxmlformats.org/officeDocument/2006/relationships/image" Target="../media/image48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Relationship Id="rId9" Type="http://schemas.openxmlformats.org/officeDocument/2006/relationships/image" Target="../media/image5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18" Type="http://schemas.openxmlformats.org/officeDocument/2006/relationships/image" Target="../media/image21.png"/><Relationship Id="rId26" Type="http://schemas.openxmlformats.org/officeDocument/2006/relationships/image" Target="../media/image29.png"/><Relationship Id="rId3" Type="http://schemas.openxmlformats.org/officeDocument/2006/relationships/image" Target="../media/image6.png"/><Relationship Id="rId21" Type="http://schemas.openxmlformats.org/officeDocument/2006/relationships/image" Target="../media/image24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17" Type="http://schemas.openxmlformats.org/officeDocument/2006/relationships/image" Target="../media/image20.png"/><Relationship Id="rId25" Type="http://schemas.openxmlformats.org/officeDocument/2006/relationships/image" Target="../media/image28.png"/><Relationship Id="rId2" Type="http://schemas.openxmlformats.org/officeDocument/2006/relationships/image" Target="../media/image5.png"/><Relationship Id="rId16" Type="http://schemas.openxmlformats.org/officeDocument/2006/relationships/image" Target="../media/image19.png"/><Relationship Id="rId20" Type="http://schemas.openxmlformats.org/officeDocument/2006/relationships/image" Target="../media/image2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24" Type="http://schemas.openxmlformats.org/officeDocument/2006/relationships/image" Target="../media/image27.png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23" Type="http://schemas.openxmlformats.org/officeDocument/2006/relationships/image" Target="../media/image26.png"/><Relationship Id="rId10" Type="http://schemas.openxmlformats.org/officeDocument/2006/relationships/image" Target="../media/image13.png"/><Relationship Id="rId19" Type="http://schemas.openxmlformats.org/officeDocument/2006/relationships/image" Target="../media/image22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Relationship Id="rId22" Type="http://schemas.openxmlformats.org/officeDocument/2006/relationships/image" Target="../media/image25.png"/><Relationship Id="rId27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470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A4F156E3-FBBF-44AA-8FE2-021768A1BAA2}"/>
              </a:ext>
            </a:extLst>
          </p:cNvPr>
          <p:cNvGrpSpPr/>
          <p:nvPr/>
        </p:nvGrpSpPr>
        <p:grpSpPr>
          <a:xfrm>
            <a:off x="8020050" y="227397"/>
            <a:ext cx="1123947" cy="504056"/>
            <a:chOff x="8020930" y="1700808"/>
            <a:chExt cx="1159582" cy="504056"/>
          </a:xfrm>
          <a:solidFill>
            <a:srgbClr val="009640"/>
          </a:solidFill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5C80C3BC-FF5A-4BD1-991A-3CDC3A30B50D}"/>
                </a:ext>
              </a:extLst>
            </p:cNvPr>
            <p:cNvSpPr/>
            <p:nvPr/>
          </p:nvSpPr>
          <p:spPr>
            <a:xfrm>
              <a:off x="8020930" y="1700808"/>
              <a:ext cx="519979" cy="5040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F3B8CC8D-F26E-4419-94B3-63F31D7E6F72}"/>
                </a:ext>
              </a:extLst>
            </p:cNvPr>
            <p:cNvSpPr/>
            <p:nvPr/>
          </p:nvSpPr>
          <p:spPr>
            <a:xfrm>
              <a:off x="8280920" y="1700808"/>
              <a:ext cx="899592" cy="5040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rtlCol="0" anchor="ctr"/>
            <a:lstStyle/>
            <a:p>
              <a:r>
                <a:rPr lang="en-GB" altLang="en-US" b="1" dirty="0">
                  <a:solidFill>
                    <a:schemeClr val="bg1"/>
                  </a:solidFill>
                </a:rPr>
                <a:t>Teach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5DEC1129-27E7-472B-A5A2-767FEF75A51A}"/>
              </a:ext>
            </a:extLst>
          </p:cNvPr>
          <p:cNvGrpSpPr/>
          <p:nvPr/>
        </p:nvGrpSpPr>
        <p:grpSpPr>
          <a:xfrm>
            <a:off x="7776356" y="227397"/>
            <a:ext cx="1367644" cy="504056"/>
            <a:chOff x="7776356" y="1700808"/>
            <a:chExt cx="1367644" cy="504056"/>
          </a:xfrm>
          <a:solidFill>
            <a:srgbClr val="00963E"/>
          </a:solidFill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90EFF314-15CE-44A1-8F85-3D13B7172484}"/>
                </a:ext>
              </a:extLst>
            </p:cNvPr>
            <p:cNvSpPr/>
            <p:nvPr/>
          </p:nvSpPr>
          <p:spPr>
            <a:xfrm>
              <a:off x="7776356" y="1700808"/>
              <a:ext cx="504056" cy="5040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4C6CEF84-9582-452D-8A74-D57E2B117B93}"/>
                </a:ext>
              </a:extLst>
            </p:cNvPr>
            <p:cNvSpPr/>
            <p:nvPr/>
          </p:nvSpPr>
          <p:spPr>
            <a:xfrm>
              <a:off x="8028384" y="1700808"/>
              <a:ext cx="1115616" cy="5040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rtlCol="0" anchor="ctr"/>
            <a:lstStyle/>
            <a:p>
              <a:r>
                <a:rPr lang="en-GB" altLang="en-US" b="1" dirty="0">
                  <a:solidFill>
                    <a:schemeClr val="bg1"/>
                  </a:solidFill>
                </a:rPr>
                <a:t>Practise</a:t>
              </a:r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D8E4CA58-5DB7-4D1E-827D-5EDF11F0EDE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20" y="3977594"/>
            <a:ext cx="1949644" cy="610422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F7CB2AB-D405-4686-9512-04518F74644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38" t="21650" r="33480" b="20602"/>
          <a:stretch/>
        </p:blipFill>
        <p:spPr>
          <a:xfrm>
            <a:off x="6754409" y="3717032"/>
            <a:ext cx="2547950" cy="6673198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D065E23B-993A-4AE9-9010-ABE8007EACCE}"/>
              </a:ext>
            </a:extLst>
          </p:cNvPr>
          <p:cNvGrpSpPr/>
          <p:nvPr/>
        </p:nvGrpSpPr>
        <p:grpSpPr>
          <a:xfrm>
            <a:off x="1829794" y="493716"/>
            <a:ext cx="5410119" cy="3982177"/>
            <a:chOff x="1654924" y="355082"/>
            <a:chExt cx="5410119" cy="3982177"/>
          </a:xfrm>
        </p:grpSpPr>
        <p:sp>
          <p:nvSpPr>
            <p:cNvPr id="13" name="Thought Bubble: Cloud 12">
              <a:extLst>
                <a:ext uri="{FF2B5EF4-FFF2-40B4-BE49-F238E27FC236}">
                  <a16:creationId xmlns:a16="http://schemas.microsoft.com/office/drawing/2014/main" id="{11920F17-9128-4652-AD4C-E11E7820343A}"/>
                </a:ext>
              </a:extLst>
            </p:cNvPr>
            <p:cNvSpPr/>
            <p:nvPr/>
          </p:nvSpPr>
          <p:spPr>
            <a:xfrm rot="10476248" flipH="1">
              <a:off x="1654924" y="449297"/>
              <a:ext cx="5410119" cy="3887962"/>
            </a:xfrm>
            <a:prstGeom prst="cloudCallout">
              <a:avLst>
                <a:gd name="adj1" fmla="val -67045"/>
                <a:gd name="adj2" fmla="val -39541"/>
              </a:avLst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D35BD8D1-7E5E-485B-82F8-540B15E7A8C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82251" y="355082"/>
              <a:ext cx="3230470" cy="3933056"/>
            </a:xfrm>
            <a:prstGeom prst="rect">
              <a:avLst/>
            </a:prstGeom>
          </p:spPr>
        </p:pic>
      </p:grpSp>
      <p:sp>
        <p:nvSpPr>
          <p:cNvPr id="59" name="TextBox 58">
            <a:extLst>
              <a:ext uri="{FF2B5EF4-FFF2-40B4-BE49-F238E27FC236}">
                <a16:creationId xmlns:a16="http://schemas.microsoft.com/office/drawing/2014/main" id="{CC6B9AC7-8679-4577-B314-D41DAF80A470}"/>
              </a:ext>
            </a:extLst>
          </p:cNvPr>
          <p:cNvSpPr txBox="1"/>
          <p:nvPr/>
        </p:nvSpPr>
        <p:spPr>
          <a:xfrm>
            <a:off x="2819507" y="4916472"/>
            <a:ext cx="35545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7200" dirty="0" err="1"/>
              <a:t>cr</a:t>
            </a:r>
            <a:r>
              <a:rPr lang="en-GB" sz="7200" dirty="0"/>
              <a:t>__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6FC25833-4BD4-4D27-9BBD-1A8D71A173D2}"/>
              </a:ext>
            </a:extLst>
          </p:cNvPr>
          <p:cNvGrpSpPr/>
          <p:nvPr/>
        </p:nvGrpSpPr>
        <p:grpSpPr>
          <a:xfrm>
            <a:off x="1909199" y="262014"/>
            <a:ext cx="4901571" cy="4119192"/>
            <a:chOff x="1909199" y="262014"/>
            <a:chExt cx="4901571" cy="4119192"/>
          </a:xfrm>
        </p:grpSpPr>
        <p:sp>
          <p:nvSpPr>
            <p:cNvPr id="2" name="Thought Bubble: Cloud 1">
              <a:extLst>
                <a:ext uri="{FF2B5EF4-FFF2-40B4-BE49-F238E27FC236}">
                  <a16:creationId xmlns:a16="http://schemas.microsoft.com/office/drawing/2014/main" id="{47A571F8-0A95-4512-B0B3-145DCE16BA85}"/>
                </a:ext>
              </a:extLst>
            </p:cNvPr>
            <p:cNvSpPr/>
            <p:nvPr/>
          </p:nvSpPr>
          <p:spPr>
            <a:xfrm rot="11448262">
              <a:off x="1909199" y="262014"/>
              <a:ext cx="4901571" cy="4119192"/>
            </a:xfrm>
            <a:prstGeom prst="cloudCallout">
              <a:avLst>
                <a:gd name="adj1" fmla="val -80676"/>
                <a:gd name="adj2" fmla="val -30951"/>
              </a:avLst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6CAF4AF0-0493-4601-9140-4FE68E16746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235084">
              <a:off x="2427814" y="1852310"/>
              <a:ext cx="3864340" cy="1572867"/>
            </a:xfrm>
            <a:prstGeom prst="rect">
              <a:avLst/>
            </a:prstGeom>
          </p:spPr>
        </p:pic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A2963A07-4074-47B6-A015-C9F11857CA0C}"/>
              </a:ext>
            </a:extLst>
          </p:cNvPr>
          <p:cNvGrpSpPr/>
          <p:nvPr/>
        </p:nvGrpSpPr>
        <p:grpSpPr>
          <a:xfrm>
            <a:off x="1829793" y="587930"/>
            <a:ext cx="5410119" cy="3984353"/>
            <a:chOff x="1829793" y="587930"/>
            <a:chExt cx="5410119" cy="3984353"/>
          </a:xfrm>
        </p:grpSpPr>
        <p:sp>
          <p:nvSpPr>
            <p:cNvPr id="21" name="Thought Bubble: Cloud 20">
              <a:extLst>
                <a:ext uri="{FF2B5EF4-FFF2-40B4-BE49-F238E27FC236}">
                  <a16:creationId xmlns:a16="http://schemas.microsoft.com/office/drawing/2014/main" id="{E7FD15D1-E273-4BFA-9219-D70289418CED}"/>
                </a:ext>
              </a:extLst>
            </p:cNvPr>
            <p:cNvSpPr/>
            <p:nvPr/>
          </p:nvSpPr>
          <p:spPr>
            <a:xfrm rot="10476248" flipH="1">
              <a:off x="1829793" y="587930"/>
              <a:ext cx="5410119" cy="3887962"/>
            </a:xfrm>
            <a:prstGeom prst="cloudCallout">
              <a:avLst>
                <a:gd name="adj1" fmla="val -66952"/>
                <a:gd name="adj2" fmla="val -40783"/>
              </a:avLst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A752A6F5-30F3-4F4F-9423-A11F75E1447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32995" y="644662"/>
              <a:ext cx="3927621" cy="3927621"/>
            </a:xfrm>
            <a:prstGeom prst="rect">
              <a:avLst/>
            </a:prstGeom>
          </p:spPr>
        </p:pic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5EF89BF0-76CF-48DE-B09A-7AAD2A5F8431}"/>
              </a:ext>
            </a:extLst>
          </p:cNvPr>
          <p:cNvGrpSpPr/>
          <p:nvPr/>
        </p:nvGrpSpPr>
        <p:grpSpPr>
          <a:xfrm>
            <a:off x="1909198" y="-269149"/>
            <a:ext cx="4901571" cy="4648052"/>
            <a:chOff x="1909198" y="-269149"/>
            <a:chExt cx="4901571" cy="4648052"/>
          </a:xfrm>
        </p:grpSpPr>
        <p:sp>
          <p:nvSpPr>
            <p:cNvPr id="27" name="Thought Bubble: Cloud 26">
              <a:extLst>
                <a:ext uri="{FF2B5EF4-FFF2-40B4-BE49-F238E27FC236}">
                  <a16:creationId xmlns:a16="http://schemas.microsoft.com/office/drawing/2014/main" id="{20E7D070-3799-4C92-8963-6FFE5B976103}"/>
                </a:ext>
              </a:extLst>
            </p:cNvPr>
            <p:cNvSpPr/>
            <p:nvPr/>
          </p:nvSpPr>
          <p:spPr>
            <a:xfrm rot="11448262">
              <a:off x="1909198" y="259711"/>
              <a:ext cx="4901571" cy="4119192"/>
            </a:xfrm>
            <a:prstGeom prst="cloudCallout">
              <a:avLst>
                <a:gd name="adj1" fmla="val -83339"/>
                <a:gd name="adj2" fmla="val -31524"/>
              </a:avLst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ECBFF797-7D45-4ED9-A494-634684FE01D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045" r="29335" b="11401"/>
            <a:stretch/>
          </p:blipFill>
          <p:spPr>
            <a:xfrm>
              <a:off x="2761107" y="-269149"/>
              <a:ext cx="3303672" cy="4536828"/>
            </a:xfrm>
            <a:prstGeom prst="rect">
              <a:avLst/>
            </a:prstGeom>
          </p:spPr>
        </p:pic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0E7EBFF3-EBA9-46F3-BD16-348D4904E760}"/>
              </a:ext>
            </a:extLst>
          </p:cNvPr>
          <p:cNvGrpSpPr/>
          <p:nvPr/>
        </p:nvGrpSpPr>
        <p:grpSpPr>
          <a:xfrm>
            <a:off x="1842369" y="584852"/>
            <a:ext cx="5410119" cy="3887962"/>
            <a:chOff x="1842369" y="584852"/>
            <a:chExt cx="5410119" cy="3887962"/>
          </a:xfrm>
        </p:grpSpPr>
        <p:sp>
          <p:nvSpPr>
            <p:cNvPr id="50" name="Thought Bubble: Cloud 49">
              <a:extLst>
                <a:ext uri="{FF2B5EF4-FFF2-40B4-BE49-F238E27FC236}">
                  <a16:creationId xmlns:a16="http://schemas.microsoft.com/office/drawing/2014/main" id="{CEA3BB73-07BF-4C93-A909-8A4240DEBE89}"/>
                </a:ext>
              </a:extLst>
            </p:cNvPr>
            <p:cNvSpPr/>
            <p:nvPr/>
          </p:nvSpPr>
          <p:spPr>
            <a:xfrm rot="10476248" flipH="1">
              <a:off x="1842369" y="584852"/>
              <a:ext cx="5410119" cy="3887962"/>
            </a:xfrm>
            <a:prstGeom prst="cloudCallout">
              <a:avLst>
                <a:gd name="adj1" fmla="val -69807"/>
                <a:gd name="adj2" fmla="val -41146"/>
              </a:avLst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CDEB6765-F7D8-4B16-81A5-CC22072ED04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9581" r="20968" b="27980"/>
            <a:stretch/>
          </p:blipFill>
          <p:spPr>
            <a:xfrm>
              <a:off x="2787051" y="999701"/>
              <a:ext cx="3386630" cy="3166391"/>
            </a:xfrm>
            <a:prstGeom prst="cloudCallout">
              <a:avLst>
                <a:gd name="adj1" fmla="val -35762"/>
                <a:gd name="adj2" fmla="val -3495"/>
              </a:avLst>
            </a:prstGeom>
          </p:spPr>
        </p:pic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D3EEF91D-4B95-4B2F-89CE-2E4FD55DA88F}"/>
              </a:ext>
            </a:extLst>
          </p:cNvPr>
          <p:cNvGrpSpPr/>
          <p:nvPr/>
        </p:nvGrpSpPr>
        <p:grpSpPr>
          <a:xfrm>
            <a:off x="1909197" y="265415"/>
            <a:ext cx="4901571" cy="4119192"/>
            <a:chOff x="1909197" y="265415"/>
            <a:chExt cx="4901571" cy="4119192"/>
          </a:xfrm>
        </p:grpSpPr>
        <p:sp>
          <p:nvSpPr>
            <p:cNvPr id="44" name="Thought Bubble: Cloud 43">
              <a:extLst>
                <a:ext uri="{FF2B5EF4-FFF2-40B4-BE49-F238E27FC236}">
                  <a16:creationId xmlns:a16="http://schemas.microsoft.com/office/drawing/2014/main" id="{28E08ECC-56DA-4D61-9ADE-13E358044AE8}"/>
                </a:ext>
              </a:extLst>
            </p:cNvPr>
            <p:cNvSpPr/>
            <p:nvPr/>
          </p:nvSpPr>
          <p:spPr>
            <a:xfrm rot="11448262">
              <a:off x="1909197" y="265415"/>
              <a:ext cx="4901571" cy="4119192"/>
            </a:xfrm>
            <a:prstGeom prst="cloudCallout">
              <a:avLst>
                <a:gd name="adj1" fmla="val -82630"/>
                <a:gd name="adj2" fmla="val -29566"/>
              </a:avLst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47" name="Picture 46">
              <a:extLst>
                <a:ext uri="{FF2B5EF4-FFF2-40B4-BE49-F238E27FC236}">
                  <a16:creationId xmlns:a16="http://schemas.microsoft.com/office/drawing/2014/main" id="{C5875706-DE47-4347-BB99-6340E58488B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39880" y="744460"/>
              <a:ext cx="4194792" cy="3431568"/>
            </a:xfrm>
            <a:prstGeom prst="rect">
              <a:avLst/>
            </a:prstGeom>
          </p:spPr>
        </p:pic>
      </p:grpSp>
      <p:sp>
        <p:nvSpPr>
          <p:cNvPr id="53" name="TextBox 52">
            <a:extLst>
              <a:ext uri="{FF2B5EF4-FFF2-40B4-BE49-F238E27FC236}">
                <a16:creationId xmlns:a16="http://schemas.microsoft.com/office/drawing/2014/main" id="{1B9CB7EB-D8B5-4CFE-AC19-4121ED30E5A1}"/>
              </a:ext>
            </a:extLst>
          </p:cNvPr>
          <p:cNvSpPr txBox="1"/>
          <p:nvPr/>
        </p:nvSpPr>
        <p:spPr>
          <a:xfrm>
            <a:off x="2876875" y="4920000"/>
            <a:ext cx="35545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7200" dirty="0"/>
              <a:t>___</a:t>
            </a:r>
            <a:r>
              <a:rPr lang="en-GB" sz="7200" dirty="0" err="1"/>
              <a:t>nk</a:t>
            </a:r>
            <a:endParaRPr lang="en-GB" sz="7200" dirty="0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FFE22EE3-382A-45A8-8BE3-5C811376E411}"/>
              </a:ext>
            </a:extLst>
          </p:cNvPr>
          <p:cNvSpPr txBox="1"/>
          <p:nvPr/>
        </p:nvSpPr>
        <p:spPr>
          <a:xfrm>
            <a:off x="2339880" y="4916471"/>
            <a:ext cx="35545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7200" dirty="0" err="1"/>
              <a:t>fl</a:t>
            </a:r>
            <a:r>
              <a:rPr lang="en-GB" sz="7200" dirty="0"/>
              <a:t>__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9D7C25B6-72DF-4613-AAE9-06ED7A4EFB00}"/>
              </a:ext>
            </a:extLst>
          </p:cNvPr>
          <p:cNvSpPr txBox="1"/>
          <p:nvPr/>
        </p:nvSpPr>
        <p:spPr>
          <a:xfrm>
            <a:off x="3299134" y="4940317"/>
            <a:ext cx="35545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7200" dirty="0"/>
              <a:t>__</a:t>
            </a:r>
            <a:r>
              <a:rPr lang="en-GB" sz="7200" dirty="0" err="1"/>
              <a:t>st</a:t>
            </a:r>
            <a:endParaRPr lang="en-GB" sz="7200" dirty="0"/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8C5518E1-4921-482A-A05C-A4B0A25AFDD7}"/>
              </a:ext>
            </a:extLst>
          </p:cNvPr>
          <p:cNvSpPr txBox="1"/>
          <p:nvPr/>
        </p:nvSpPr>
        <p:spPr>
          <a:xfrm>
            <a:off x="3413870" y="4946021"/>
            <a:ext cx="35545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7200" dirty="0"/>
              <a:t>__</a:t>
            </a:r>
            <a:r>
              <a:rPr lang="en-GB" sz="7200" dirty="0" err="1"/>
              <a:t>lt</a:t>
            </a:r>
            <a:endParaRPr lang="en-GB" sz="7200" dirty="0"/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D7708D89-FC37-4E50-8D83-205C6086597C}"/>
              </a:ext>
            </a:extLst>
          </p:cNvPr>
          <p:cNvSpPr txBox="1"/>
          <p:nvPr/>
        </p:nvSpPr>
        <p:spPr>
          <a:xfrm>
            <a:off x="1459307" y="4918532"/>
            <a:ext cx="60421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7200" dirty="0" err="1"/>
              <a:t>st</a:t>
            </a:r>
            <a:r>
              <a:rPr lang="en-GB" sz="7200" dirty="0"/>
              <a:t> __ __ __</a:t>
            </a:r>
          </a:p>
        </p:txBody>
      </p:sp>
    </p:spTree>
    <p:extLst>
      <p:ext uri="{BB962C8B-B14F-4D97-AF65-F5344CB8AC3E}">
        <p14:creationId xmlns:p14="http://schemas.microsoft.com/office/powerpoint/2010/main" val="950498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2"/>
      <p:bldP spid="59" grpId="3"/>
      <p:bldP spid="53" grpId="1"/>
      <p:bldP spid="53" grpId="2"/>
      <p:bldP spid="60" grpId="1"/>
      <p:bldP spid="60" grpId="2"/>
      <p:bldP spid="63" grpId="0"/>
      <p:bldP spid="63" grpId="1"/>
      <p:bldP spid="64" grpId="0"/>
      <p:bldP spid="64" grpId="1"/>
      <p:bldP spid="6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23">
            <a:extLst>
              <a:ext uri="{FF2B5EF4-FFF2-40B4-BE49-F238E27FC236}">
                <a16:creationId xmlns:a16="http://schemas.microsoft.com/office/drawing/2014/main" id="{E1BB83DD-4DFD-4C42-B13F-7061506C7709}"/>
              </a:ext>
            </a:extLst>
          </p:cNvPr>
          <p:cNvSpPr/>
          <p:nvPr/>
        </p:nvSpPr>
        <p:spPr bwMode="auto">
          <a:xfrm>
            <a:off x="326834" y="405065"/>
            <a:ext cx="8490331" cy="6047869"/>
          </a:xfrm>
          <a:prstGeom prst="roundRect">
            <a:avLst>
              <a:gd name="adj" fmla="val 6409"/>
            </a:avLst>
          </a:prstGeom>
          <a:solidFill>
            <a:schemeClr val="bg1"/>
          </a:solidFill>
          <a:ln w="25400"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D64DEBB-451E-4024-9BF7-E645A2B51A0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35" y="479197"/>
            <a:ext cx="8353230" cy="5906699"/>
          </a:xfrm>
          <a:prstGeom prst="round2SameRect">
            <a:avLst>
              <a:gd name="adj1" fmla="val 6063"/>
              <a:gd name="adj2" fmla="val 5725"/>
            </a:avLst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9C32A5C3-7AD5-4980-B6AE-F93E0F7DF625}"/>
              </a:ext>
            </a:extLst>
          </p:cNvPr>
          <p:cNvGrpSpPr/>
          <p:nvPr/>
        </p:nvGrpSpPr>
        <p:grpSpPr>
          <a:xfrm>
            <a:off x="8045972" y="227397"/>
            <a:ext cx="1098028" cy="504056"/>
            <a:chOff x="8045972" y="1700808"/>
            <a:chExt cx="1098028" cy="504056"/>
          </a:xfrm>
          <a:solidFill>
            <a:srgbClr val="00963E"/>
          </a:solidFill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18B7F639-E356-46BE-8D09-ACC2840973E3}"/>
                </a:ext>
              </a:extLst>
            </p:cNvPr>
            <p:cNvSpPr/>
            <p:nvPr/>
          </p:nvSpPr>
          <p:spPr>
            <a:xfrm>
              <a:off x="8045972" y="1700808"/>
              <a:ext cx="504056" cy="5040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8223ECDF-1F25-4B12-8388-A0FF983E5859}"/>
                </a:ext>
              </a:extLst>
            </p:cNvPr>
            <p:cNvSpPr/>
            <p:nvPr/>
          </p:nvSpPr>
          <p:spPr>
            <a:xfrm>
              <a:off x="8298000" y="1700808"/>
              <a:ext cx="846000" cy="5040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rtlCol="0" anchor="ctr"/>
            <a:lstStyle/>
            <a:p>
              <a:r>
                <a:rPr lang="en-GB" altLang="en-US" b="1" dirty="0">
                  <a:solidFill>
                    <a:schemeClr val="bg1"/>
                  </a:solidFill>
                </a:rPr>
                <a:t>Apply</a:t>
              </a:r>
            </a:p>
          </p:txBody>
        </p: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7D32373C-F73A-43BD-A5A1-C6393D5BF0D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947"/>
          <a:stretch/>
        </p:blipFill>
        <p:spPr>
          <a:xfrm>
            <a:off x="5300042" y="2348880"/>
            <a:ext cx="1656184" cy="321297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83BCD8CE-08AC-4BDD-957C-B902B40AE30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2973" y="2400619"/>
            <a:ext cx="959372" cy="3194756"/>
          </a:xfrm>
          <a:prstGeom prst="rect">
            <a:avLst/>
          </a:prstGeom>
        </p:spPr>
      </p:pic>
      <p:sp>
        <p:nvSpPr>
          <p:cNvPr id="20" name="Rounded Rectangle 11">
            <a:extLst>
              <a:ext uri="{FF2B5EF4-FFF2-40B4-BE49-F238E27FC236}">
                <a16:creationId xmlns:a16="http://schemas.microsoft.com/office/drawing/2014/main" id="{0A19C81A-C59D-4132-9415-37F3B1402F34}"/>
              </a:ext>
            </a:extLst>
          </p:cNvPr>
          <p:cNvSpPr/>
          <p:nvPr/>
        </p:nvSpPr>
        <p:spPr>
          <a:xfrm>
            <a:off x="611560" y="5013176"/>
            <a:ext cx="7920880" cy="1224136"/>
          </a:xfrm>
          <a:prstGeom prst="roundRect">
            <a:avLst>
              <a:gd name="adj" fmla="val 5441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prstClr val="black"/>
                </a:solidFill>
                <a:latin typeface="Twinkl" pitchFamily="50" charset="0"/>
              </a:rPr>
              <a:t>“</a:t>
            </a:r>
            <a:r>
              <a:rPr lang="en-US" sz="2400" dirty="0">
                <a:solidFill>
                  <a:srgbClr val="FF0000"/>
                </a:solidFill>
                <a:latin typeface="Twinkl" pitchFamily="50" charset="0"/>
              </a:rPr>
              <a:t>What</a:t>
            </a:r>
            <a:r>
              <a:rPr lang="en-US" sz="2400" dirty="0">
                <a:solidFill>
                  <a:srgbClr val="7030A0"/>
                </a:solidFill>
                <a:latin typeface="Twinkl" pitchFamily="50" charset="0"/>
              </a:rPr>
              <a:t>’s</a:t>
            </a:r>
            <a:r>
              <a:rPr lang="en-US" sz="2400" dirty="0">
                <a:solidFill>
                  <a:srgbClr val="FF0000"/>
                </a:solidFill>
                <a:latin typeface="Twinkl" pitchFamily="50" charset="0"/>
              </a:rPr>
              <a:t> </a:t>
            </a:r>
            <a:r>
              <a:rPr lang="en-US" sz="2400" u="sng" dirty="0">
                <a:solidFill>
                  <a:srgbClr val="7030A0"/>
                </a:solidFill>
                <a:latin typeface="Twinkl" pitchFamily="50" charset="0"/>
              </a:rPr>
              <a:t>th</a:t>
            </a:r>
            <a:r>
              <a:rPr lang="en-US" sz="2400" dirty="0">
                <a:solidFill>
                  <a:srgbClr val="7030A0"/>
                </a:solidFill>
                <a:latin typeface="Twinkl" pitchFamily="50" charset="0"/>
              </a:rPr>
              <a:t>at </a:t>
            </a:r>
            <a:r>
              <a:rPr lang="en-US" sz="2400" dirty="0">
                <a:solidFill>
                  <a:prstClr val="black"/>
                </a:solidFill>
                <a:latin typeface="Twinkl" pitchFamily="50" charset="0"/>
              </a:rPr>
              <a:t>over </a:t>
            </a:r>
            <a:r>
              <a:rPr lang="en-US" sz="2400" dirty="0">
                <a:solidFill>
                  <a:srgbClr val="FF0000"/>
                </a:solidFill>
                <a:latin typeface="Twinkl" pitchFamily="50" charset="0"/>
              </a:rPr>
              <a:t>there</a:t>
            </a:r>
            <a:r>
              <a:rPr lang="en-US" sz="2400" dirty="0">
                <a:solidFill>
                  <a:prstClr val="black"/>
                </a:solidFill>
                <a:latin typeface="Twinkl" pitchFamily="50" charset="0"/>
              </a:rPr>
              <a:t>?” </a:t>
            </a:r>
            <a:r>
              <a:rPr lang="en-US" sz="2400" dirty="0">
                <a:solidFill>
                  <a:srgbClr val="FF0000"/>
                </a:solidFill>
                <a:latin typeface="Twinkl" pitchFamily="50" charset="0"/>
              </a:rPr>
              <a:t>said </a:t>
            </a:r>
            <a:r>
              <a:rPr lang="en-US" sz="2400" dirty="0">
                <a:solidFill>
                  <a:srgbClr val="7030A0"/>
                </a:solidFill>
                <a:latin typeface="Twinkl" pitchFamily="50" charset="0"/>
              </a:rPr>
              <a:t>Sam, </a:t>
            </a:r>
            <a:r>
              <a:rPr lang="en-US" sz="2400" dirty="0">
                <a:solidFill>
                  <a:prstClr val="black"/>
                </a:solidFill>
                <a:latin typeface="Twinkl" pitchFamily="50" charset="0"/>
              </a:rPr>
              <a:t>pointing </a:t>
            </a:r>
            <a:r>
              <a:rPr lang="en-US" sz="2400" dirty="0">
                <a:solidFill>
                  <a:srgbClr val="7030A0"/>
                </a:solidFill>
                <a:latin typeface="Twinkl" pitchFamily="50" charset="0"/>
              </a:rPr>
              <a:t>into the </a:t>
            </a:r>
            <a:r>
              <a:rPr lang="en-US" sz="2400" dirty="0">
                <a:solidFill>
                  <a:prstClr val="black"/>
                </a:solidFill>
                <a:latin typeface="Twinkl" pitchFamily="50" charset="0"/>
              </a:rPr>
              <a:t>distance.</a:t>
            </a:r>
            <a:r>
              <a:rPr lang="en-US" sz="2400" dirty="0">
                <a:solidFill>
                  <a:srgbClr val="7030A0"/>
                </a:solidFill>
                <a:latin typeface="Twinkl" pitchFamily="50" charset="0"/>
              </a:rPr>
              <a:t> A </a:t>
            </a:r>
            <a:r>
              <a:rPr lang="en-US" sz="2400" dirty="0">
                <a:solidFill>
                  <a:prstClr val="black"/>
                </a:solidFill>
                <a:latin typeface="Twinkl" pitchFamily="50" charset="0"/>
              </a:rPr>
              <a:t>girl pirate </a:t>
            </a:r>
            <a:r>
              <a:rPr lang="en-US" sz="2400" dirty="0">
                <a:solidFill>
                  <a:srgbClr val="7030A0"/>
                </a:solidFill>
                <a:latin typeface="Twinkl" pitchFamily="50" charset="0"/>
              </a:rPr>
              <a:t>was standi</a:t>
            </a:r>
            <a:r>
              <a:rPr lang="en-US" sz="2400" u="sng" dirty="0">
                <a:solidFill>
                  <a:srgbClr val="7030A0"/>
                </a:solidFill>
                <a:latin typeface="Twinkl" pitchFamily="50" charset="0"/>
              </a:rPr>
              <a:t>ng</a:t>
            </a:r>
            <a:r>
              <a:rPr lang="en-US" sz="2400" dirty="0">
                <a:solidFill>
                  <a:srgbClr val="7030A0"/>
                </a:solidFill>
                <a:latin typeface="Twinkl" pitchFamily="50" charset="0"/>
              </a:rPr>
              <a:t> on the </a:t>
            </a:r>
            <a:r>
              <a:rPr lang="en-US" sz="2400" dirty="0">
                <a:solidFill>
                  <a:prstClr val="black"/>
                </a:solidFill>
                <a:latin typeface="Twinkl" pitchFamily="50" charset="0"/>
              </a:rPr>
              <a:t>beach </a:t>
            </a:r>
            <a:r>
              <a:rPr lang="en-US" sz="2400" dirty="0">
                <a:solidFill>
                  <a:srgbClr val="7030A0"/>
                </a:solidFill>
                <a:latin typeface="Twinkl" pitchFamily="50" charset="0"/>
              </a:rPr>
              <a:t>next to </a:t>
            </a:r>
            <a:r>
              <a:rPr lang="en-US" sz="2400" dirty="0">
                <a:solidFill>
                  <a:srgbClr val="FF0000"/>
                </a:solidFill>
                <a:latin typeface="Twinkl" pitchFamily="50" charset="0"/>
              </a:rPr>
              <a:t>some</a:t>
            </a:r>
            <a:r>
              <a:rPr lang="en-US" sz="2400" u="sng" dirty="0">
                <a:solidFill>
                  <a:srgbClr val="7030A0"/>
                </a:solidFill>
                <a:latin typeface="Twinkl" pitchFamily="50" charset="0"/>
              </a:rPr>
              <a:t>th</a:t>
            </a:r>
            <a:r>
              <a:rPr lang="en-US" sz="2400" dirty="0">
                <a:solidFill>
                  <a:srgbClr val="7030A0"/>
                </a:solidFill>
                <a:latin typeface="Twinkl" pitchFamily="50" charset="0"/>
              </a:rPr>
              <a:t>i</a:t>
            </a:r>
            <a:r>
              <a:rPr lang="en-US" sz="2400" u="sng" dirty="0">
                <a:solidFill>
                  <a:srgbClr val="7030A0"/>
                </a:solidFill>
                <a:latin typeface="Twinkl" pitchFamily="50" charset="0"/>
              </a:rPr>
              <a:t>ng</a:t>
            </a:r>
            <a:r>
              <a:rPr lang="en-US" sz="2400" dirty="0">
                <a:solidFill>
                  <a:prstClr val="black"/>
                </a:solidFill>
                <a:latin typeface="Twinkl" pitchFamily="50" charset="0"/>
              </a:rPr>
              <a:t>…</a:t>
            </a:r>
            <a:endParaRPr lang="en-GB" sz="2400" dirty="0">
              <a:solidFill>
                <a:srgbClr val="002060"/>
              </a:solidFill>
              <a:latin typeface="Twinkl" pitchFamily="50" charset="0"/>
            </a:endParaRPr>
          </a:p>
          <a:p>
            <a:pPr lvl="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2400" dirty="0">
              <a:solidFill>
                <a:srgbClr val="002060"/>
              </a:solidFill>
              <a:latin typeface="Twinkl" pitchFamily="50" charset="0"/>
            </a:endParaRPr>
          </a:p>
        </p:txBody>
      </p:sp>
      <p:sp>
        <p:nvSpPr>
          <p:cNvPr id="19" name="Rounded Rectangle 11">
            <a:extLst>
              <a:ext uri="{FF2B5EF4-FFF2-40B4-BE49-F238E27FC236}">
                <a16:creationId xmlns:a16="http://schemas.microsoft.com/office/drawing/2014/main" id="{51B7F5CD-9ECF-450F-81FD-67351F49B586}"/>
              </a:ext>
            </a:extLst>
          </p:cNvPr>
          <p:cNvSpPr/>
          <p:nvPr/>
        </p:nvSpPr>
        <p:spPr>
          <a:xfrm>
            <a:off x="611560" y="5373216"/>
            <a:ext cx="7920880" cy="864096"/>
          </a:xfrm>
          <a:prstGeom prst="roundRect">
            <a:avLst>
              <a:gd name="adj" fmla="val 5441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7030A0"/>
                </a:solidFill>
                <a:latin typeface="Twinkl" pitchFamily="50" charset="0"/>
              </a:rPr>
              <a:t>Kit and Sam </a:t>
            </a:r>
            <a:r>
              <a:rPr lang="en-US" sz="2400" dirty="0">
                <a:solidFill>
                  <a:prstClr val="black"/>
                </a:solidFill>
                <a:latin typeface="Twinkl" pitchFamily="50" charset="0"/>
              </a:rPr>
              <a:t>arrived </a:t>
            </a:r>
            <a:r>
              <a:rPr lang="en-US" sz="2400" dirty="0">
                <a:solidFill>
                  <a:srgbClr val="7030A0"/>
                </a:solidFill>
                <a:latin typeface="Twinkl" pitchFamily="50" charset="0"/>
              </a:rPr>
              <a:t>on a</a:t>
            </a:r>
            <a:r>
              <a:rPr lang="en-US" sz="2400" dirty="0">
                <a:solidFill>
                  <a:prstClr val="black"/>
                </a:solidFill>
                <a:latin typeface="Twinkl" pitchFamily="50" charset="0"/>
              </a:rPr>
              <a:t> beautiful </a:t>
            </a:r>
            <a:r>
              <a:rPr lang="en-US" sz="2400" dirty="0">
                <a:solidFill>
                  <a:srgbClr val="002060"/>
                </a:solidFill>
                <a:latin typeface="Twinkl" pitchFamily="50" charset="0"/>
              </a:rPr>
              <a:t>island. </a:t>
            </a:r>
            <a:r>
              <a:rPr lang="en-US" sz="2400" dirty="0">
                <a:solidFill>
                  <a:prstClr val="black"/>
                </a:solidFill>
                <a:latin typeface="Twinkl" pitchFamily="50" charset="0"/>
              </a:rPr>
              <a:t>“</a:t>
            </a:r>
            <a:r>
              <a:rPr lang="en-US" sz="2400" u="sng" dirty="0">
                <a:solidFill>
                  <a:srgbClr val="7030A0"/>
                </a:solidFill>
                <a:latin typeface="Twinkl" pitchFamily="50" charset="0"/>
              </a:rPr>
              <a:t>Th</a:t>
            </a:r>
            <a:r>
              <a:rPr lang="en-US" sz="2400" dirty="0">
                <a:solidFill>
                  <a:srgbClr val="7030A0"/>
                </a:solidFill>
                <a:latin typeface="Twinkl" pitchFamily="50" charset="0"/>
              </a:rPr>
              <a:t>is is g</a:t>
            </a:r>
            <a:r>
              <a:rPr lang="en-US" sz="2400" u="sng" dirty="0">
                <a:solidFill>
                  <a:srgbClr val="7030A0"/>
                </a:solidFill>
                <a:latin typeface="Twinkl" pitchFamily="50" charset="0"/>
              </a:rPr>
              <a:t>oo</a:t>
            </a:r>
            <a:r>
              <a:rPr lang="en-US" sz="2400" dirty="0">
                <a:solidFill>
                  <a:srgbClr val="7030A0"/>
                </a:solidFill>
                <a:latin typeface="Twinkl" pitchFamily="50" charset="0"/>
              </a:rPr>
              <a:t>d</a:t>
            </a:r>
            <a:r>
              <a:rPr lang="en-US" sz="2400" dirty="0">
                <a:solidFill>
                  <a:prstClr val="black"/>
                </a:solidFill>
                <a:latin typeface="Twinkl" pitchFamily="50" charset="0"/>
              </a:rPr>
              <a:t>,” </a:t>
            </a:r>
            <a:r>
              <a:rPr lang="en-US" sz="2400" dirty="0">
                <a:solidFill>
                  <a:srgbClr val="FF0000"/>
                </a:solidFill>
                <a:latin typeface="Twinkl" pitchFamily="50" charset="0"/>
              </a:rPr>
              <a:t>said</a:t>
            </a:r>
            <a:r>
              <a:rPr lang="en-US" sz="2400" dirty="0">
                <a:solidFill>
                  <a:srgbClr val="7030A0"/>
                </a:solidFill>
                <a:latin typeface="Twinkl" pitchFamily="50" charset="0"/>
              </a:rPr>
              <a:t> Kit</a:t>
            </a:r>
            <a:r>
              <a:rPr lang="en-US" sz="2400" dirty="0">
                <a:solidFill>
                  <a:srgbClr val="002060"/>
                </a:solidFill>
                <a:latin typeface="Twinkl" pitchFamily="50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67687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1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003B33A5-BA0F-4CBD-A9A1-52626DA1815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947" b="54502"/>
          <a:stretch/>
        </p:blipFill>
        <p:spPr>
          <a:xfrm>
            <a:off x="1691680" y="2363883"/>
            <a:ext cx="4633141" cy="4089454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9C32A5C3-7AD5-4980-B6AE-F93E0F7DF625}"/>
              </a:ext>
            </a:extLst>
          </p:cNvPr>
          <p:cNvGrpSpPr/>
          <p:nvPr/>
        </p:nvGrpSpPr>
        <p:grpSpPr>
          <a:xfrm>
            <a:off x="8045972" y="227397"/>
            <a:ext cx="1098028" cy="504056"/>
            <a:chOff x="8045972" y="1700808"/>
            <a:chExt cx="1098028" cy="504056"/>
          </a:xfrm>
          <a:solidFill>
            <a:srgbClr val="00963E"/>
          </a:solidFill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18B7F639-E356-46BE-8D09-ACC2840973E3}"/>
                </a:ext>
              </a:extLst>
            </p:cNvPr>
            <p:cNvSpPr/>
            <p:nvPr/>
          </p:nvSpPr>
          <p:spPr>
            <a:xfrm>
              <a:off x="8045972" y="1700808"/>
              <a:ext cx="504056" cy="5040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8223ECDF-1F25-4B12-8388-A0FF983E5859}"/>
                </a:ext>
              </a:extLst>
            </p:cNvPr>
            <p:cNvSpPr/>
            <p:nvPr/>
          </p:nvSpPr>
          <p:spPr>
            <a:xfrm>
              <a:off x="8298000" y="1700808"/>
              <a:ext cx="846000" cy="5040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rtlCol="0" anchor="ctr"/>
            <a:lstStyle/>
            <a:p>
              <a:r>
                <a:rPr lang="en-GB" altLang="en-US" b="1" dirty="0">
                  <a:solidFill>
                    <a:schemeClr val="bg1"/>
                  </a:solidFill>
                </a:rPr>
                <a:t>Apply</a:t>
              </a:r>
            </a:p>
          </p:txBody>
        </p:sp>
      </p:grpSp>
      <p:sp>
        <p:nvSpPr>
          <p:cNvPr id="11" name="Rounded Rectangle 11">
            <a:extLst>
              <a:ext uri="{FF2B5EF4-FFF2-40B4-BE49-F238E27FC236}">
                <a16:creationId xmlns:a16="http://schemas.microsoft.com/office/drawing/2014/main" id="{829D6727-B104-42C5-94C1-446CDD02E580}"/>
              </a:ext>
            </a:extLst>
          </p:cNvPr>
          <p:cNvSpPr/>
          <p:nvPr/>
        </p:nvSpPr>
        <p:spPr>
          <a:xfrm>
            <a:off x="611560" y="1378717"/>
            <a:ext cx="7920880" cy="559893"/>
          </a:xfrm>
          <a:prstGeom prst="roundRect">
            <a:avLst>
              <a:gd name="adj" fmla="val 5441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2400" dirty="0">
                <a:solidFill>
                  <a:prstClr val="black"/>
                </a:solidFill>
                <a:latin typeface="Twinkl" pitchFamily="50" charset="0"/>
              </a:rPr>
              <a:t>What can Sam see in the distance?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9600A78-DC8D-4656-999B-68D1F927381D}"/>
              </a:ext>
            </a:extLst>
          </p:cNvPr>
          <p:cNvSpPr/>
          <p:nvPr/>
        </p:nvSpPr>
        <p:spPr>
          <a:xfrm>
            <a:off x="2730628" y="648524"/>
            <a:ext cx="36724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b="1" dirty="0">
                <a:latin typeface="Twinkl" pitchFamily="50" charset="0"/>
              </a:rPr>
              <a:t>Sentence Time</a:t>
            </a:r>
          </a:p>
        </p:txBody>
      </p:sp>
      <p:grpSp>
        <p:nvGrpSpPr>
          <p:cNvPr id="12" name="Kit's teachings">
            <a:extLst>
              <a:ext uri="{FF2B5EF4-FFF2-40B4-BE49-F238E27FC236}">
                <a16:creationId xmlns:a16="http://schemas.microsoft.com/office/drawing/2014/main" id="{B877DE90-81F4-4B76-9ECC-5C7FF51FAAA4}"/>
              </a:ext>
            </a:extLst>
          </p:cNvPr>
          <p:cNvGrpSpPr/>
          <p:nvPr/>
        </p:nvGrpSpPr>
        <p:grpSpPr>
          <a:xfrm>
            <a:off x="683568" y="5157192"/>
            <a:ext cx="4464496" cy="1008112"/>
            <a:chOff x="683568" y="5157192"/>
            <a:chExt cx="4464496" cy="1008112"/>
          </a:xfrm>
        </p:grpSpPr>
        <p:sp>
          <p:nvSpPr>
            <p:cNvPr id="13" name="Rectangle: Rounded Corners 9">
              <a:extLst>
                <a:ext uri="{FF2B5EF4-FFF2-40B4-BE49-F238E27FC236}">
                  <a16:creationId xmlns:a16="http://schemas.microsoft.com/office/drawing/2014/main" id="{C7F142B8-4223-4681-94F5-FB8AA4F932EC}"/>
                </a:ext>
              </a:extLst>
            </p:cNvPr>
            <p:cNvSpPr/>
            <p:nvPr/>
          </p:nvSpPr>
          <p:spPr>
            <a:xfrm>
              <a:off x="1475656" y="5517232"/>
              <a:ext cx="3672408" cy="432048"/>
            </a:xfrm>
            <a:prstGeom prst="roundRect">
              <a:avLst>
                <a:gd name="adj" fmla="val 50000"/>
              </a:avLst>
            </a:prstGeom>
            <a:solidFill>
              <a:srgbClr val="00963E"/>
            </a:solidFill>
            <a:ln w="28575">
              <a:solidFill>
                <a:srgbClr val="00963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GB" dirty="0">
                  <a:latin typeface="Twinkl SemiBold" pitchFamily="2" charset="0"/>
                </a:rPr>
                <a:t>  Click me for Kit’s teaching tips!</a:t>
              </a:r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A820684D-5243-4778-83AC-176CBE0DEAD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5597" t="-8561" r="-15847" b="56577"/>
            <a:stretch/>
          </p:blipFill>
          <p:spPr>
            <a:xfrm>
              <a:off x="683568" y="5157192"/>
              <a:ext cx="1008112" cy="1008112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rgbClr val="00963E"/>
              </a:solidFill>
            </a:ln>
          </p:spPr>
        </p:pic>
      </p:grpSp>
      <p:sp>
        <p:nvSpPr>
          <p:cNvPr id="15" name="Kit's teaching bubble">
            <a:extLst>
              <a:ext uri="{FF2B5EF4-FFF2-40B4-BE49-F238E27FC236}">
                <a16:creationId xmlns:a16="http://schemas.microsoft.com/office/drawing/2014/main" id="{DFFA4AE3-7158-4F81-850F-A99969A7452E}"/>
              </a:ext>
            </a:extLst>
          </p:cNvPr>
          <p:cNvSpPr/>
          <p:nvPr/>
        </p:nvSpPr>
        <p:spPr>
          <a:xfrm>
            <a:off x="1403648" y="4235348"/>
            <a:ext cx="3744416" cy="856611"/>
          </a:xfrm>
          <a:prstGeom prst="wedgeRoundRectCallout">
            <a:avLst>
              <a:gd name="adj1" fmla="val -50345"/>
              <a:gd name="adj2" fmla="val 125820"/>
              <a:gd name="adj3" fmla="val 16667"/>
            </a:avLst>
          </a:prstGeom>
          <a:solidFill>
            <a:schemeClr val="bg1"/>
          </a:solidFill>
          <a:ln w="28575">
            <a:solidFill>
              <a:srgbClr val="0096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dirty="0">
                <a:solidFill>
                  <a:schemeClr val="tx1"/>
                </a:solidFill>
                <a:latin typeface="Twinkl" pitchFamily="50" charset="0"/>
              </a:rPr>
              <a:t>Click ‘Show’ to see a suggested caption for the picture.</a:t>
            </a:r>
          </a:p>
        </p:txBody>
      </p:sp>
      <p:sp>
        <p:nvSpPr>
          <p:cNvPr id="16" name="Close bubble">
            <a:extLst>
              <a:ext uri="{FF2B5EF4-FFF2-40B4-BE49-F238E27FC236}">
                <a16:creationId xmlns:a16="http://schemas.microsoft.com/office/drawing/2014/main" id="{48D3D9D8-9506-416C-BAF4-AE02170A3D4F}"/>
              </a:ext>
            </a:extLst>
          </p:cNvPr>
          <p:cNvSpPr/>
          <p:nvPr/>
        </p:nvSpPr>
        <p:spPr>
          <a:xfrm>
            <a:off x="5005983" y="4170115"/>
            <a:ext cx="284162" cy="284163"/>
          </a:xfrm>
          <a:prstGeom prst="ellipse">
            <a:avLst/>
          </a:prstGeom>
          <a:solidFill>
            <a:srgbClr val="0096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/>
              <a:t>X</a:t>
            </a:r>
            <a:endParaRPr lang="en-GB" sz="1400" b="1" dirty="0"/>
          </a:p>
        </p:txBody>
      </p:sp>
    </p:spTree>
    <p:extLst>
      <p:ext uri="{BB962C8B-B14F-4D97-AF65-F5344CB8AC3E}">
        <p14:creationId xmlns:p14="http://schemas.microsoft.com/office/powerpoint/2010/main" val="2642065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  <p:bldP spid="16" grpId="0" animBg="1"/>
      <p:bldP spid="16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9C32A5C3-7AD5-4980-B6AE-F93E0F7DF625}"/>
              </a:ext>
            </a:extLst>
          </p:cNvPr>
          <p:cNvGrpSpPr/>
          <p:nvPr/>
        </p:nvGrpSpPr>
        <p:grpSpPr>
          <a:xfrm>
            <a:off x="8045972" y="227397"/>
            <a:ext cx="1098028" cy="504056"/>
            <a:chOff x="8045972" y="1700808"/>
            <a:chExt cx="1098028" cy="504056"/>
          </a:xfrm>
          <a:solidFill>
            <a:srgbClr val="00963E"/>
          </a:solidFill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18B7F639-E356-46BE-8D09-ACC2840973E3}"/>
                </a:ext>
              </a:extLst>
            </p:cNvPr>
            <p:cNvSpPr/>
            <p:nvPr/>
          </p:nvSpPr>
          <p:spPr>
            <a:xfrm>
              <a:off x="8045972" y="1700808"/>
              <a:ext cx="504056" cy="5040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8223ECDF-1F25-4B12-8388-A0FF983E5859}"/>
                </a:ext>
              </a:extLst>
            </p:cNvPr>
            <p:cNvSpPr/>
            <p:nvPr/>
          </p:nvSpPr>
          <p:spPr>
            <a:xfrm>
              <a:off x="8298000" y="1700808"/>
              <a:ext cx="846000" cy="5040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rtlCol="0" anchor="ctr"/>
            <a:lstStyle/>
            <a:p>
              <a:r>
                <a:rPr lang="en-GB" altLang="en-US" b="1" dirty="0">
                  <a:solidFill>
                    <a:schemeClr val="bg1"/>
                  </a:solidFill>
                </a:rPr>
                <a:t>Apply</a:t>
              </a:r>
            </a:p>
          </p:txBody>
        </p:sp>
      </p:grpSp>
      <p:sp>
        <p:nvSpPr>
          <p:cNvPr id="11" name="Speech Bubble">
            <a:extLst>
              <a:ext uri="{FF2B5EF4-FFF2-40B4-BE49-F238E27FC236}">
                <a16:creationId xmlns:a16="http://schemas.microsoft.com/office/drawing/2014/main" id="{52E48252-0997-48EF-93DA-F2AB0CD48028}"/>
              </a:ext>
            </a:extLst>
          </p:cNvPr>
          <p:cNvSpPr/>
          <p:nvPr/>
        </p:nvSpPr>
        <p:spPr>
          <a:xfrm>
            <a:off x="631328" y="4077072"/>
            <a:ext cx="7829103" cy="1267058"/>
          </a:xfrm>
          <a:prstGeom prst="wedgeRoundRectCallout">
            <a:avLst>
              <a:gd name="adj1" fmla="val 20479"/>
              <a:gd name="adj2" fmla="val -48694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rgbClr val="FF0000"/>
                </a:solidFill>
                <a:latin typeface="Twinkl" pitchFamily="50" charset="0"/>
              </a:rPr>
              <a:t>Her</a:t>
            </a:r>
            <a:r>
              <a:rPr lang="en-GB" sz="3200" dirty="0">
                <a:solidFill>
                  <a:schemeClr val="tx1"/>
                </a:solidFill>
                <a:latin typeface="Twinkl" pitchFamily="50" charset="0"/>
              </a:rPr>
              <a:t> big ship sunk in the thunderstorm.</a:t>
            </a:r>
          </a:p>
        </p:txBody>
      </p:sp>
      <p:grpSp>
        <p:nvGrpSpPr>
          <p:cNvPr id="12" name="Show button">
            <a:extLst>
              <a:ext uri="{FF2B5EF4-FFF2-40B4-BE49-F238E27FC236}">
                <a16:creationId xmlns:a16="http://schemas.microsoft.com/office/drawing/2014/main" id="{08AD45F2-9A10-4875-8024-D11B06BF6416}"/>
              </a:ext>
            </a:extLst>
          </p:cNvPr>
          <p:cNvGrpSpPr/>
          <p:nvPr/>
        </p:nvGrpSpPr>
        <p:grpSpPr>
          <a:xfrm>
            <a:off x="6805603" y="5534675"/>
            <a:ext cx="1499293" cy="666848"/>
            <a:chOff x="6914614" y="5534675"/>
            <a:chExt cx="1499293" cy="666848"/>
          </a:xfrm>
        </p:grpSpPr>
        <p:sp>
          <p:nvSpPr>
            <p:cNvPr id="13" name="Rectangle: Rounded Corners 18">
              <a:extLst>
                <a:ext uri="{FF2B5EF4-FFF2-40B4-BE49-F238E27FC236}">
                  <a16:creationId xmlns:a16="http://schemas.microsoft.com/office/drawing/2014/main" id="{8E10753A-2466-460B-ABF0-8E6C6DA4BA6A}"/>
                </a:ext>
              </a:extLst>
            </p:cNvPr>
            <p:cNvSpPr/>
            <p:nvPr/>
          </p:nvSpPr>
          <p:spPr>
            <a:xfrm>
              <a:off x="6914614" y="5650938"/>
              <a:ext cx="1099786" cy="432048"/>
            </a:xfrm>
            <a:prstGeom prst="roundRect">
              <a:avLst>
                <a:gd name="adj" fmla="val 50000"/>
              </a:avLst>
            </a:prstGeom>
            <a:solidFill>
              <a:srgbClr val="00963E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GB" dirty="0">
                  <a:latin typeface="Twinkl SemiBold" pitchFamily="2" charset="0"/>
                </a:rPr>
                <a:t>Show</a:t>
              </a:r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DDFBF8BD-59A1-4870-916B-2C29B0333C6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107" b="61763"/>
            <a:stretch/>
          </p:blipFill>
          <p:spPr>
            <a:xfrm>
              <a:off x="7747059" y="5534675"/>
              <a:ext cx="666848" cy="666848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rgbClr val="00963E"/>
              </a:solidFill>
            </a:ln>
          </p:spPr>
        </p:pic>
      </p:grpSp>
      <p:sp>
        <p:nvSpPr>
          <p:cNvPr id="15" name="Sound Buttons On">
            <a:extLst>
              <a:ext uri="{FF2B5EF4-FFF2-40B4-BE49-F238E27FC236}">
                <a16:creationId xmlns:a16="http://schemas.microsoft.com/office/drawing/2014/main" id="{7CD5B3F9-F7E3-44DA-BCFF-35B8FF3322ED}"/>
              </a:ext>
            </a:extLst>
          </p:cNvPr>
          <p:cNvSpPr/>
          <p:nvPr/>
        </p:nvSpPr>
        <p:spPr>
          <a:xfrm>
            <a:off x="530978" y="5022841"/>
            <a:ext cx="1152128" cy="1152128"/>
          </a:xfrm>
          <a:prstGeom prst="ellipse">
            <a:avLst/>
          </a:prstGeom>
          <a:solidFill>
            <a:srgbClr val="00963E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/>
              <a:t>Sound Buttons On/Off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34DC82E2-FB1A-4454-A92B-8A17CBA72862}"/>
              </a:ext>
            </a:extLst>
          </p:cNvPr>
          <p:cNvGrpSpPr/>
          <p:nvPr/>
        </p:nvGrpSpPr>
        <p:grpSpPr>
          <a:xfrm>
            <a:off x="1864191" y="4967572"/>
            <a:ext cx="5932460" cy="100579"/>
            <a:chOff x="1864191" y="4967572"/>
            <a:chExt cx="5932460" cy="100579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27862C0D-FD9F-4312-AFC1-3658090AEC3A}"/>
                </a:ext>
              </a:extLst>
            </p:cNvPr>
            <p:cNvGrpSpPr/>
            <p:nvPr/>
          </p:nvGrpSpPr>
          <p:grpSpPr>
            <a:xfrm>
              <a:off x="1864191" y="4967573"/>
              <a:ext cx="4372113" cy="100578"/>
              <a:chOff x="2585515" y="4093851"/>
              <a:chExt cx="4372113" cy="100578"/>
            </a:xfrm>
          </p:grpSpPr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99579C9F-3CE6-47DC-BF02-2E54A3286876}"/>
                  </a:ext>
                </a:extLst>
              </p:cNvPr>
              <p:cNvSpPr/>
              <p:nvPr/>
            </p:nvSpPr>
            <p:spPr>
              <a:xfrm>
                <a:off x="2585515" y="4093851"/>
                <a:ext cx="90619" cy="90619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A2CCF518-78ED-4EEF-B854-EC6461D08E7D}"/>
                  </a:ext>
                </a:extLst>
              </p:cNvPr>
              <p:cNvSpPr/>
              <p:nvPr/>
            </p:nvSpPr>
            <p:spPr>
              <a:xfrm>
                <a:off x="3639294" y="4103810"/>
                <a:ext cx="90619" cy="90619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BFF07FAB-7206-4A07-827E-281FD51A283F}"/>
                  </a:ext>
                </a:extLst>
              </p:cNvPr>
              <p:cNvSpPr/>
              <p:nvPr/>
            </p:nvSpPr>
            <p:spPr>
              <a:xfrm>
                <a:off x="4542185" y="4103810"/>
                <a:ext cx="90619" cy="90619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6A08420D-1498-40F0-8699-CFACF9AE6943}"/>
                  </a:ext>
                </a:extLst>
              </p:cNvPr>
              <p:cNvSpPr/>
              <p:nvPr/>
            </p:nvSpPr>
            <p:spPr>
              <a:xfrm>
                <a:off x="4763393" y="4103810"/>
                <a:ext cx="90619" cy="90619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BD90F761-34B5-4344-B125-BADAC6EC408E}"/>
                  </a:ext>
                </a:extLst>
              </p:cNvPr>
              <p:cNvSpPr/>
              <p:nvPr/>
            </p:nvSpPr>
            <p:spPr>
              <a:xfrm>
                <a:off x="6663389" y="4103206"/>
                <a:ext cx="90619" cy="90619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83B84194-CD57-4C07-9E58-CED58010C24B}"/>
                  </a:ext>
                </a:extLst>
              </p:cNvPr>
              <p:cNvSpPr/>
              <p:nvPr/>
            </p:nvSpPr>
            <p:spPr>
              <a:xfrm>
                <a:off x="4328376" y="4103810"/>
                <a:ext cx="90619" cy="90619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9B876A6D-5784-4CA2-9B71-6CC19D41F06F}"/>
                  </a:ext>
                </a:extLst>
              </p:cNvPr>
              <p:cNvSpPr/>
              <p:nvPr/>
            </p:nvSpPr>
            <p:spPr>
              <a:xfrm>
                <a:off x="4109850" y="4103810"/>
                <a:ext cx="90619" cy="90619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36F51011-F97E-485A-A2F6-C35F192A3189}"/>
                  </a:ext>
                </a:extLst>
              </p:cNvPr>
              <p:cNvSpPr/>
              <p:nvPr/>
            </p:nvSpPr>
            <p:spPr>
              <a:xfrm>
                <a:off x="3787165" y="4103810"/>
                <a:ext cx="90619" cy="90619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40E9FD7F-7B75-4695-A230-4BCDC48EFBF9}"/>
                  </a:ext>
                </a:extLst>
              </p:cNvPr>
              <p:cNvSpPr/>
              <p:nvPr/>
            </p:nvSpPr>
            <p:spPr>
              <a:xfrm>
                <a:off x="6867009" y="4103810"/>
                <a:ext cx="90619" cy="90619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28" name="Rounded Rectangle 42">
                <a:extLst>
                  <a:ext uri="{FF2B5EF4-FFF2-40B4-BE49-F238E27FC236}">
                    <a16:creationId xmlns:a16="http://schemas.microsoft.com/office/drawing/2014/main" id="{63D9DC36-68DC-4236-85DE-7C6323295603}"/>
                  </a:ext>
                </a:extLst>
              </p:cNvPr>
              <p:cNvSpPr/>
              <p:nvPr/>
            </p:nvSpPr>
            <p:spPr>
              <a:xfrm>
                <a:off x="3208458" y="4103208"/>
                <a:ext cx="401113" cy="91221"/>
              </a:xfrm>
              <a:prstGeom prst="round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30" name="Rounded Rectangle 44">
                <a:extLst>
                  <a:ext uri="{FF2B5EF4-FFF2-40B4-BE49-F238E27FC236}">
                    <a16:creationId xmlns:a16="http://schemas.microsoft.com/office/drawing/2014/main" id="{9DE951DE-34A4-4D22-AB26-3FE1FD7403A9}"/>
                  </a:ext>
                </a:extLst>
              </p:cNvPr>
              <p:cNvSpPr/>
              <p:nvPr/>
            </p:nvSpPr>
            <p:spPr>
              <a:xfrm>
                <a:off x="6194796" y="4103810"/>
                <a:ext cx="388672" cy="90619"/>
              </a:xfrm>
              <a:prstGeom prst="round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F497035E-AD1F-4E7C-95DE-17FC18B3C239}"/>
                </a:ext>
              </a:extLst>
            </p:cNvPr>
            <p:cNvSpPr/>
            <p:nvPr/>
          </p:nvSpPr>
          <p:spPr>
            <a:xfrm>
              <a:off x="2016591" y="4967572"/>
              <a:ext cx="90619" cy="906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9E154A19-875D-41CD-89A8-2F13BCF5D3DC}"/>
                </a:ext>
              </a:extLst>
            </p:cNvPr>
            <p:cNvSpPr/>
            <p:nvPr/>
          </p:nvSpPr>
          <p:spPr>
            <a:xfrm>
              <a:off x="4338467" y="4977532"/>
              <a:ext cx="90619" cy="906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2E7DAE5B-F6ED-46D9-9A25-E36A2BFFA827}"/>
                </a:ext>
              </a:extLst>
            </p:cNvPr>
            <p:cNvSpPr/>
            <p:nvPr/>
          </p:nvSpPr>
          <p:spPr>
            <a:xfrm>
              <a:off x="4494838" y="4976930"/>
              <a:ext cx="90619" cy="906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" name="Rounded Rectangle 44">
              <a:extLst>
                <a:ext uri="{FF2B5EF4-FFF2-40B4-BE49-F238E27FC236}">
                  <a16:creationId xmlns:a16="http://schemas.microsoft.com/office/drawing/2014/main" id="{C3A2E7A7-1B8E-4865-AF6E-70C3898E9517}"/>
                </a:ext>
              </a:extLst>
            </p:cNvPr>
            <p:cNvSpPr/>
            <p:nvPr/>
          </p:nvSpPr>
          <p:spPr>
            <a:xfrm>
              <a:off x="7214690" y="4976929"/>
              <a:ext cx="335141" cy="90619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8" name="Rounded Rectangle 44">
              <a:extLst>
                <a:ext uri="{FF2B5EF4-FFF2-40B4-BE49-F238E27FC236}">
                  <a16:creationId xmlns:a16="http://schemas.microsoft.com/office/drawing/2014/main" id="{A9F7744F-6623-4234-824B-C5191BE4452B}"/>
                </a:ext>
              </a:extLst>
            </p:cNvPr>
            <p:cNvSpPr/>
            <p:nvPr/>
          </p:nvSpPr>
          <p:spPr>
            <a:xfrm>
              <a:off x="6543024" y="4976927"/>
              <a:ext cx="348982" cy="90619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D8867A71-7DA4-46DB-8597-36BA4FAF072E}"/>
                </a:ext>
              </a:extLst>
            </p:cNvPr>
            <p:cNvSpPr/>
            <p:nvPr/>
          </p:nvSpPr>
          <p:spPr>
            <a:xfrm>
              <a:off x="6352055" y="4976926"/>
              <a:ext cx="90619" cy="906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518858F8-EFE5-480C-B281-DB2EFA667EC5}"/>
                </a:ext>
              </a:extLst>
            </p:cNvPr>
            <p:cNvSpPr/>
            <p:nvPr/>
          </p:nvSpPr>
          <p:spPr>
            <a:xfrm>
              <a:off x="7087782" y="4976926"/>
              <a:ext cx="90619" cy="906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5358939E-7F60-477F-8F91-2C33FF738E11}"/>
                </a:ext>
              </a:extLst>
            </p:cNvPr>
            <p:cNvSpPr/>
            <p:nvPr/>
          </p:nvSpPr>
          <p:spPr>
            <a:xfrm>
              <a:off x="6937113" y="4976926"/>
              <a:ext cx="90619" cy="906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9E79E8D6-CB11-41EE-AF13-63A650CF77F1}"/>
                </a:ext>
              </a:extLst>
            </p:cNvPr>
            <p:cNvSpPr/>
            <p:nvPr/>
          </p:nvSpPr>
          <p:spPr>
            <a:xfrm>
              <a:off x="7706032" y="4976926"/>
              <a:ext cx="90619" cy="906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B81D3C53-A8C8-41D3-B4D6-43F75A8EB61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4859" y="607529"/>
            <a:ext cx="4637147" cy="3278998"/>
          </a:xfrm>
          <a:prstGeom prst="ellipse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3E40ABD8-3CCB-4AED-ADC4-8BDE7F3696B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8648" y="1344011"/>
            <a:ext cx="898320" cy="2509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149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23">
            <a:extLst>
              <a:ext uri="{FF2B5EF4-FFF2-40B4-BE49-F238E27FC236}">
                <a16:creationId xmlns:a16="http://schemas.microsoft.com/office/drawing/2014/main" id="{E1BB83DD-4DFD-4C42-B13F-7061506C7709}"/>
              </a:ext>
            </a:extLst>
          </p:cNvPr>
          <p:cNvSpPr/>
          <p:nvPr/>
        </p:nvSpPr>
        <p:spPr bwMode="auto">
          <a:xfrm>
            <a:off x="326834" y="405065"/>
            <a:ext cx="8490331" cy="6047869"/>
          </a:xfrm>
          <a:prstGeom prst="roundRect">
            <a:avLst>
              <a:gd name="adj" fmla="val 6409"/>
            </a:avLst>
          </a:prstGeom>
          <a:solidFill>
            <a:schemeClr val="bg1"/>
          </a:solidFill>
          <a:ln w="25400"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D64DEBB-451E-4024-9BF7-E645A2B51A0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35" y="479197"/>
            <a:ext cx="8353230" cy="5906699"/>
          </a:xfrm>
          <a:prstGeom prst="round2SameRect">
            <a:avLst>
              <a:gd name="adj1" fmla="val 6063"/>
              <a:gd name="adj2" fmla="val 5725"/>
            </a:avLst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9C32A5C3-7AD5-4980-B6AE-F93E0F7DF625}"/>
              </a:ext>
            </a:extLst>
          </p:cNvPr>
          <p:cNvGrpSpPr/>
          <p:nvPr/>
        </p:nvGrpSpPr>
        <p:grpSpPr>
          <a:xfrm>
            <a:off x="8045972" y="227397"/>
            <a:ext cx="1098028" cy="504056"/>
            <a:chOff x="8045972" y="1700808"/>
            <a:chExt cx="1098028" cy="504056"/>
          </a:xfrm>
          <a:solidFill>
            <a:srgbClr val="00963E"/>
          </a:solidFill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18B7F639-E356-46BE-8D09-ACC2840973E3}"/>
                </a:ext>
              </a:extLst>
            </p:cNvPr>
            <p:cNvSpPr/>
            <p:nvPr/>
          </p:nvSpPr>
          <p:spPr>
            <a:xfrm>
              <a:off x="8045972" y="1700808"/>
              <a:ext cx="504056" cy="5040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8223ECDF-1F25-4B12-8388-A0FF983E5859}"/>
                </a:ext>
              </a:extLst>
            </p:cNvPr>
            <p:cNvSpPr/>
            <p:nvPr/>
          </p:nvSpPr>
          <p:spPr>
            <a:xfrm>
              <a:off x="8298000" y="1700808"/>
              <a:ext cx="846000" cy="5040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rtlCol="0" anchor="ctr"/>
            <a:lstStyle/>
            <a:p>
              <a:r>
                <a:rPr lang="en-GB" altLang="en-US" b="1" dirty="0">
                  <a:solidFill>
                    <a:schemeClr val="bg1"/>
                  </a:solidFill>
                </a:rPr>
                <a:t>Apply</a:t>
              </a:r>
            </a:p>
          </p:txBody>
        </p: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C699DA31-114D-4F5D-8132-10676AA48E9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7360" y="2412902"/>
            <a:ext cx="1128739" cy="326580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A6BC0BC-384F-47E6-ABD5-56F40F21C8C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9629" y="2400619"/>
            <a:ext cx="1462047" cy="3194756"/>
          </a:xfrm>
          <a:prstGeom prst="rect">
            <a:avLst/>
          </a:prstGeom>
        </p:spPr>
      </p:pic>
      <p:sp>
        <p:nvSpPr>
          <p:cNvPr id="20" name="Rounded Rectangle 11">
            <a:extLst>
              <a:ext uri="{FF2B5EF4-FFF2-40B4-BE49-F238E27FC236}">
                <a16:creationId xmlns:a16="http://schemas.microsoft.com/office/drawing/2014/main" id="{0A19C81A-C59D-4132-9415-37F3B1402F34}"/>
              </a:ext>
            </a:extLst>
          </p:cNvPr>
          <p:cNvSpPr/>
          <p:nvPr/>
        </p:nvSpPr>
        <p:spPr>
          <a:xfrm>
            <a:off x="611560" y="5013176"/>
            <a:ext cx="7920880" cy="1224136"/>
          </a:xfrm>
          <a:prstGeom prst="roundRect">
            <a:avLst>
              <a:gd name="adj" fmla="val 5441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prstClr val="black"/>
                </a:solidFill>
                <a:latin typeface="Twinkl" pitchFamily="50" charset="0"/>
              </a:rPr>
              <a:t>“</a:t>
            </a:r>
            <a:r>
              <a:rPr lang="en-US" sz="2400" dirty="0">
                <a:solidFill>
                  <a:srgbClr val="7030A0"/>
                </a:solidFill>
                <a:latin typeface="Twinkl" pitchFamily="50" charset="0"/>
              </a:rPr>
              <a:t>W</a:t>
            </a:r>
            <a:r>
              <a:rPr lang="en-US" sz="2400" u="sng" dirty="0">
                <a:solidFill>
                  <a:srgbClr val="7030A0"/>
                </a:solidFill>
                <a:latin typeface="Twinkl" pitchFamily="50" charset="0"/>
              </a:rPr>
              <a:t>ow</a:t>
            </a:r>
            <a:r>
              <a:rPr lang="en-US" sz="2400" dirty="0">
                <a:solidFill>
                  <a:prstClr val="black"/>
                </a:solidFill>
                <a:latin typeface="Twinkl" pitchFamily="50" charset="0"/>
              </a:rPr>
              <a:t>,” </a:t>
            </a:r>
            <a:r>
              <a:rPr lang="en-US" sz="2400" dirty="0">
                <a:solidFill>
                  <a:srgbClr val="FF0000"/>
                </a:solidFill>
                <a:latin typeface="Twinkl" pitchFamily="50" charset="0"/>
              </a:rPr>
              <a:t>said</a:t>
            </a:r>
            <a:r>
              <a:rPr lang="en-US" sz="2400" dirty="0">
                <a:solidFill>
                  <a:prstClr val="black"/>
                </a:solidFill>
                <a:latin typeface="Twinkl" pitchFamily="50" charset="0"/>
              </a:rPr>
              <a:t> </a:t>
            </a:r>
            <a:r>
              <a:rPr lang="en-US" sz="2400" dirty="0">
                <a:solidFill>
                  <a:srgbClr val="7030A0"/>
                </a:solidFill>
                <a:latin typeface="Twinkl" pitchFamily="50" charset="0"/>
              </a:rPr>
              <a:t>Kit</a:t>
            </a:r>
            <a:r>
              <a:rPr lang="en-US" sz="2400" dirty="0">
                <a:solidFill>
                  <a:prstClr val="black"/>
                </a:solidFill>
                <a:latin typeface="Twinkl" pitchFamily="50" charset="0"/>
              </a:rPr>
              <a:t>. “</a:t>
            </a:r>
            <a:r>
              <a:rPr lang="en-US" sz="2400" dirty="0">
                <a:solidFill>
                  <a:srgbClr val="7030A0"/>
                </a:solidFill>
                <a:latin typeface="Twinkl" pitchFamily="50" charset="0"/>
              </a:rPr>
              <a:t>A </a:t>
            </a:r>
            <a:r>
              <a:rPr lang="en-US" sz="2400" dirty="0">
                <a:solidFill>
                  <a:prstClr val="black"/>
                </a:solidFill>
                <a:latin typeface="Twinkl" pitchFamily="50" charset="0"/>
              </a:rPr>
              <a:t>real pirate! </a:t>
            </a:r>
            <a:r>
              <a:rPr lang="en-US" sz="2400" dirty="0">
                <a:solidFill>
                  <a:srgbClr val="7030A0"/>
                </a:solidFill>
                <a:latin typeface="Twinkl" pitchFamily="50" charset="0"/>
              </a:rPr>
              <a:t>Let’s go and help h</a:t>
            </a:r>
            <a:r>
              <a:rPr lang="en-US" sz="2400" u="sng" dirty="0">
                <a:solidFill>
                  <a:srgbClr val="7030A0"/>
                </a:solidFill>
                <a:latin typeface="Twinkl" pitchFamily="50" charset="0"/>
              </a:rPr>
              <a:t>er</a:t>
            </a:r>
            <a:r>
              <a:rPr lang="en-US" sz="2400" dirty="0">
                <a:solidFill>
                  <a:prstClr val="black"/>
                </a:solidFill>
                <a:latin typeface="Twinkl" pitchFamily="50" charset="0"/>
              </a:rPr>
              <a:t>.” </a:t>
            </a:r>
            <a:r>
              <a:rPr lang="en-US" sz="2400" dirty="0">
                <a:solidFill>
                  <a:srgbClr val="FF0000"/>
                </a:solidFill>
                <a:latin typeface="Twinkl" pitchFamily="50" charset="0"/>
              </a:rPr>
              <a:t>So</a:t>
            </a:r>
            <a:r>
              <a:rPr lang="en-US" sz="2400" dirty="0">
                <a:solidFill>
                  <a:prstClr val="black"/>
                </a:solidFill>
                <a:latin typeface="Twinkl" pitchFamily="50" charset="0"/>
              </a:rPr>
              <a:t> </a:t>
            </a:r>
            <a:r>
              <a:rPr lang="en-US" sz="2400" dirty="0">
                <a:solidFill>
                  <a:srgbClr val="7030A0"/>
                </a:solidFill>
                <a:latin typeface="Twinkl" pitchFamily="50" charset="0"/>
              </a:rPr>
              <a:t>Kit and Sam set o</a:t>
            </a:r>
            <a:r>
              <a:rPr lang="en-US" sz="2400" u="sng" dirty="0">
                <a:solidFill>
                  <a:srgbClr val="7030A0"/>
                </a:solidFill>
                <a:latin typeface="Twinkl" pitchFamily="50" charset="0"/>
              </a:rPr>
              <a:t>ff</a:t>
            </a:r>
            <a:r>
              <a:rPr lang="en-US" sz="2400" dirty="0">
                <a:solidFill>
                  <a:srgbClr val="7030A0"/>
                </a:solidFill>
                <a:latin typeface="Twinkl" pitchFamily="50" charset="0"/>
              </a:rPr>
              <a:t> on a </a:t>
            </a:r>
            <a:r>
              <a:rPr lang="en-US" sz="2400" dirty="0">
                <a:solidFill>
                  <a:schemeClr val="tx1"/>
                </a:solidFill>
                <a:latin typeface="Twinkl" pitchFamily="50" charset="0"/>
              </a:rPr>
              <a:t>jolly</a:t>
            </a:r>
            <a:r>
              <a:rPr lang="en-US" sz="2400" dirty="0">
                <a:solidFill>
                  <a:srgbClr val="7030A0"/>
                </a:solidFill>
                <a:latin typeface="Twinkl" pitchFamily="50" charset="0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Twinkl" pitchFamily="50" charset="0"/>
              </a:rPr>
              <a:t>walk</a:t>
            </a:r>
            <a:r>
              <a:rPr lang="en-US" sz="2400" dirty="0">
                <a:solidFill>
                  <a:srgbClr val="002060"/>
                </a:solidFill>
                <a:latin typeface="Twinkl" pitchFamily="50" charset="0"/>
              </a:rPr>
              <a:t> </a:t>
            </a:r>
            <a:r>
              <a:rPr lang="en-US" sz="2400" dirty="0">
                <a:solidFill>
                  <a:srgbClr val="7030A0"/>
                </a:solidFill>
                <a:latin typeface="Twinkl" pitchFamily="50" charset="0"/>
              </a:rPr>
              <a:t>acro</a:t>
            </a:r>
            <a:r>
              <a:rPr lang="en-US" sz="2400" u="sng" dirty="0">
                <a:solidFill>
                  <a:srgbClr val="7030A0"/>
                </a:solidFill>
                <a:latin typeface="Twinkl" pitchFamily="50" charset="0"/>
              </a:rPr>
              <a:t>ss</a:t>
            </a:r>
            <a:r>
              <a:rPr lang="en-US" sz="2400" dirty="0">
                <a:solidFill>
                  <a:srgbClr val="7030A0"/>
                </a:solidFill>
                <a:latin typeface="Twinkl" pitchFamily="50" charset="0"/>
              </a:rPr>
              <a:t> the </a:t>
            </a:r>
            <a:r>
              <a:rPr lang="en-US" sz="2400" dirty="0">
                <a:solidFill>
                  <a:prstClr val="black"/>
                </a:solidFill>
                <a:latin typeface="Twinkl" pitchFamily="50" charset="0"/>
              </a:rPr>
              <a:t>island, excited about their </a:t>
            </a:r>
            <a:r>
              <a:rPr lang="en-US" sz="2400" dirty="0">
                <a:solidFill>
                  <a:srgbClr val="7030A0"/>
                </a:solidFill>
                <a:latin typeface="Twinkl" pitchFamily="50" charset="0"/>
              </a:rPr>
              <a:t>next advent</a:t>
            </a:r>
            <a:r>
              <a:rPr lang="en-US" sz="2400" u="sng" dirty="0">
                <a:solidFill>
                  <a:srgbClr val="7030A0"/>
                </a:solidFill>
                <a:latin typeface="Twinkl" pitchFamily="50" charset="0"/>
              </a:rPr>
              <a:t>ure</a:t>
            </a:r>
            <a:r>
              <a:rPr lang="en-US" sz="2400" dirty="0">
                <a:solidFill>
                  <a:srgbClr val="7030A0"/>
                </a:solidFill>
                <a:latin typeface="Twinkl" pitchFamily="50" charset="0"/>
              </a:rPr>
              <a:t>!</a:t>
            </a:r>
            <a:endParaRPr lang="en-GB" sz="2400" dirty="0">
              <a:solidFill>
                <a:srgbClr val="7030A0"/>
              </a:solidFill>
              <a:latin typeface="Twinkl" pitchFamily="50" charset="0"/>
            </a:endParaRPr>
          </a:p>
          <a:p>
            <a:pPr lvl="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2400" dirty="0">
              <a:solidFill>
                <a:srgbClr val="002060"/>
              </a:solidFill>
              <a:latin typeface="Twinkl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0078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23">
            <a:extLst>
              <a:ext uri="{FF2B5EF4-FFF2-40B4-BE49-F238E27FC236}">
                <a16:creationId xmlns:a16="http://schemas.microsoft.com/office/drawing/2014/main" id="{E1BB83DD-4DFD-4C42-B13F-7061506C7709}"/>
              </a:ext>
            </a:extLst>
          </p:cNvPr>
          <p:cNvSpPr/>
          <p:nvPr/>
        </p:nvSpPr>
        <p:spPr bwMode="auto">
          <a:xfrm>
            <a:off x="326834" y="405065"/>
            <a:ext cx="8490331" cy="6047869"/>
          </a:xfrm>
          <a:prstGeom prst="roundRect">
            <a:avLst>
              <a:gd name="adj" fmla="val 6409"/>
            </a:avLst>
          </a:prstGeom>
          <a:solidFill>
            <a:schemeClr val="bg1"/>
          </a:solidFill>
          <a:ln w="25400"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9B0B4FBC-D245-4B2F-843A-A9B2DEE7544F}"/>
              </a:ext>
            </a:extLst>
          </p:cNvPr>
          <p:cNvSpPr txBox="1">
            <a:spLocks/>
          </p:cNvSpPr>
          <p:nvPr/>
        </p:nvSpPr>
        <p:spPr>
          <a:xfrm>
            <a:off x="395536" y="784225"/>
            <a:ext cx="8281739" cy="993775"/>
          </a:xfrm>
          <a:prstGeom prst="roundRect">
            <a:avLst>
              <a:gd name="adj" fmla="val 9639"/>
            </a:avLst>
          </a:prstGeom>
        </p:spPr>
        <p:txBody>
          <a:bodyPr/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rgbClr val="1C1C1C"/>
                </a:solidFill>
                <a:latin typeface="Twinkl" pitchFamily="50" charset="0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9pPr>
          </a:lstStyle>
          <a:p>
            <a:pPr algn="ctr"/>
            <a:r>
              <a:rPr lang="en-GB" altLang="en-US" b="0" dirty="0">
                <a:latin typeface="Twinkl SemiBold" pitchFamily="2" charset="0"/>
              </a:rPr>
              <a:t>Today, we have learnt…</a:t>
            </a:r>
            <a:br>
              <a:rPr lang="en-GB" altLang="en-US" b="0" dirty="0">
                <a:latin typeface="Twinkl SemiBold" pitchFamily="2" charset="0"/>
              </a:rPr>
            </a:br>
            <a:r>
              <a:rPr lang="en-GB" altLang="en-US" b="0" dirty="0">
                <a:latin typeface="Twinkl SemiBold" pitchFamily="2" charset="0"/>
              </a:rPr>
              <a:t>Consonant Blends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84A20BF-E813-4F4E-B973-C7F8EF28A1BE}"/>
              </a:ext>
            </a:extLst>
          </p:cNvPr>
          <p:cNvSpPr/>
          <p:nvPr/>
        </p:nvSpPr>
        <p:spPr>
          <a:xfrm>
            <a:off x="2600146" y="5635501"/>
            <a:ext cx="39437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The adventure continues next lesson!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2B5CEEE-767B-42C5-A3EF-817C57A694F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3176" y="1485240"/>
            <a:ext cx="3697648" cy="52292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A81D7C0-9250-443F-AEEC-F32E8E336FB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6303" y="2706638"/>
            <a:ext cx="864024" cy="287724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D31CE9D-675F-4DD1-95B3-F3BCAE7046F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3732" y="2353091"/>
            <a:ext cx="1156431" cy="3230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188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92562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peech Bubble">
            <a:extLst>
              <a:ext uri="{FF2B5EF4-FFF2-40B4-BE49-F238E27FC236}">
                <a16:creationId xmlns:a16="http://schemas.microsoft.com/office/drawing/2014/main" id="{9AC5B2E1-ADA1-4689-A86C-005015C26D9A}"/>
              </a:ext>
            </a:extLst>
          </p:cNvPr>
          <p:cNvSpPr/>
          <p:nvPr/>
        </p:nvSpPr>
        <p:spPr>
          <a:xfrm>
            <a:off x="1979613" y="836712"/>
            <a:ext cx="5220679" cy="753202"/>
          </a:xfrm>
          <a:prstGeom prst="wedgeRoundRectCallout">
            <a:avLst>
              <a:gd name="adj1" fmla="val -45624"/>
              <a:gd name="adj2" fmla="val 112904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tx1"/>
                </a:solidFill>
              </a:rPr>
              <a:t>Let’s practise Sam’s Sounds and Tricky Words!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CD8632C-DF47-411C-A2FD-FF4C6B30055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450" y="1732869"/>
            <a:ext cx="1410078" cy="4074063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C6F9DCAA-3E38-4E00-AF41-E698B0D144E0}"/>
              </a:ext>
            </a:extLst>
          </p:cNvPr>
          <p:cNvGrpSpPr/>
          <p:nvPr/>
        </p:nvGrpSpPr>
        <p:grpSpPr>
          <a:xfrm>
            <a:off x="6696236" y="227397"/>
            <a:ext cx="2447764" cy="504056"/>
            <a:chOff x="6696236" y="1700808"/>
            <a:chExt cx="2447764" cy="504056"/>
          </a:xfrm>
          <a:solidFill>
            <a:srgbClr val="009640"/>
          </a:solidFill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34B56DB9-9067-45AB-8B96-4F72F8A5921A}"/>
                </a:ext>
              </a:extLst>
            </p:cNvPr>
            <p:cNvSpPr/>
            <p:nvPr/>
          </p:nvSpPr>
          <p:spPr>
            <a:xfrm>
              <a:off x="6696236" y="1700808"/>
              <a:ext cx="504056" cy="5040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B7EE4DAB-29F2-4832-A9D0-7F02B2256A61}"/>
                </a:ext>
              </a:extLst>
            </p:cNvPr>
            <p:cNvSpPr/>
            <p:nvPr/>
          </p:nvSpPr>
          <p:spPr>
            <a:xfrm>
              <a:off x="6948264" y="1700808"/>
              <a:ext cx="2195736" cy="5040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rtlCol="0" anchor="ctr"/>
            <a:lstStyle/>
            <a:p>
              <a:r>
                <a:rPr lang="en-GB" altLang="en-US" b="1" dirty="0">
                  <a:solidFill>
                    <a:schemeClr val="bg1"/>
                  </a:solidFill>
                </a:rPr>
                <a:t>Revisit and Review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B3D4B8B2-04E6-4A4E-A807-5B83B29EE1B7}"/>
              </a:ext>
            </a:extLst>
          </p:cNvPr>
          <p:cNvGrpSpPr/>
          <p:nvPr/>
        </p:nvGrpSpPr>
        <p:grpSpPr>
          <a:xfrm>
            <a:off x="6696236" y="224322"/>
            <a:ext cx="2447764" cy="504056"/>
            <a:chOff x="6696236" y="1700808"/>
            <a:chExt cx="2447764" cy="504056"/>
          </a:xfrm>
          <a:solidFill>
            <a:srgbClr val="00963E"/>
          </a:solidFill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D497A7D1-1622-49E0-89ED-C4251986F198}"/>
                </a:ext>
              </a:extLst>
            </p:cNvPr>
            <p:cNvSpPr/>
            <p:nvPr/>
          </p:nvSpPr>
          <p:spPr>
            <a:xfrm>
              <a:off x="6696236" y="1700808"/>
              <a:ext cx="504056" cy="5040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2BBB42DC-93AD-4C2B-A2AF-206341252030}"/>
                </a:ext>
              </a:extLst>
            </p:cNvPr>
            <p:cNvSpPr/>
            <p:nvPr/>
          </p:nvSpPr>
          <p:spPr>
            <a:xfrm>
              <a:off x="6948264" y="1700808"/>
              <a:ext cx="2195736" cy="5040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rtlCol="0" anchor="ctr"/>
            <a:lstStyle/>
            <a:p>
              <a:r>
                <a:rPr lang="en-GB" altLang="en-US" b="1" dirty="0">
                  <a:solidFill>
                    <a:schemeClr val="bg1"/>
                  </a:solidFill>
                </a:rPr>
                <a:t>Revisit and Review</a:t>
              </a:r>
            </a:p>
          </p:txBody>
        </p:sp>
      </p:grpSp>
      <p:sp>
        <p:nvSpPr>
          <p:cNvPr id="105" name="background">
            <a:extLst>
              <a:ext uri="{FF2B5EF4-FFF2-40B4-BE49-F238E27FC236}">
                <a16:creationId xmlns:a16="http://schemas.microsoft.com/office/drawing/2014/main" id="{0F6C9F73-D9E0-4058-BF9A-930F4418AE5B}"/>
              </a:ext>
            </a:extLst>
          </p:cNvPr>
          <p:cNvSpPr/>
          <p:nvPr/>
        </p:nvSpPr>
        <p:spPr>
          <a:xfrm>
            <a:off x="3021013" y="2165350"/>
            <a:ext cx="2238375" cy="3424238"/>
          </a:xfrm>
          <a:prstGeom prst="roundRect">
            <a:avLst>
              <a:gd name="adj" fmla="val 9850"/>
            </a:avLst>
          </a:prstGeom>
          <a:solidFill>
            <a:schemeClr val="bg1"/>
          </a:solidFill>
          <a:ln w="38100">
            <a:solidFill>
              <a:srgbClr val="0096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1"/>
          <a:lstStyle/>
          <a:p>
            <a:pPr algn="ctr">
              <a:defRPr/>
            </a:pPr>
            <a:endParaRPr lang="en-GB" sz="1050" dirty="0">
              <a:solidFill>
                <a:schemeClr val="tx1"/>
              </a:solidFill>
            </a:endParaRPr>
          </a:p>
        </p:txBody>
      </p:sp>
      <p:grpSp>
        <p:nvGrpSpPr>
          <p:cNvPr id="106" name="v">
            <a:extLst>
              <a:ext uri="{FF2B5EF4-FFF2-40B4-BE49-F238E27FC236}">
                <a16:creationId xmlns:a16="http://schemas.microsoft.com/office/drawing/2014/main" id="{7C2A5196-AD35-41B5-87D3-3A2DCF46E96D}"/>
              </a:ext>
            </a:extLst>
          </p:cNvPr>
          <p:cNvGrpSpPr>
            <a:grpSpLocks/>
          </p:cNvGrpSpPr>
          <p:nvPr/>
        </p:nvGrpSpPr>
        <p:grpSpPr bwMode="auto">
          <a:xfrm>
            <a:off x="3673475" y="2209800"/>
            <a:ext cx="1008063" cy="3036888"/>
            <a:chOff x="771000" y="2195536"/>
            <a:chExt cx="1008454" cy="3035574"/>
          </a:xfrm>
        </p:grpSpPr>
        <p:pic>
          <p:nvPicPr>
            <p:cNvPr id="107" name="jelly">
              <a:extLst>
                <a:ext uri="{FF2B5EF4-FFF2-40B4-BE49-F238E27FC236}">
                  <a16:creationId xmlns:a16="http://schemas.microsoft.com/office/drawing/2014/main" id="{4D1C7291-A995-4165-A7A8-6C06A682785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1000" y="3806355"/>
              <a:ext cx="1008454" cy="14247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8" name="v">
              <a:extLst>
                <a:ext uri="{FF2B5EF4-FFF2-40B4-BE49-F238E27FC236}">
                  <a16:creationId xmlns:a16="http://schemas.microsoft.com/office/drawing/2014/main" id="{E5CB039F-D3DA-4C1C-9BC7-178A045C86D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61789" y="2195536"/>
              <a:ext cx="763351" cy="144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Tuffy-TTF" panose="020B0603060100000000" charset="0"/>
                  <a:cs typeface="Tuffy-TTF" panose="020B060306010000000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Tuffy-TTF" panose="020B0603060100000000" charset="0"/>
                  <a:cs typeface="Tuffy-TTF" panose="020B060306010000000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charset="0"/>
                  <a:cs typeface="Tuffy-TTF" panose="020B060306010000000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charset="0"/>
                  <a:cs typeface="Tuffy-TTF" panose="020B060306010000000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charset="0"/>
                  <a:cs typeface="Tuffy-TTF" panose="020B060306010000000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charset="0"/>
                  <a:cs typeface="Tuffy-TTF" panose="020B060306010000000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charset="0"/>
                  <a:cs typeface="Tuffy-TTF" panose="020B060306010000000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charset="0"/>
                  <a:cs typeface="Tuffy-TTF" panose="020B060306010000000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charset="0"/>
                  <a:cs typeface="Tuffy-TTF" panose="020B0603060100000000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8800" b="1">
                  <a:solidFill>
                    <a:schemeClr val="tx1"/>
                  </a:solidFill>
                </a:rPr>
                <a:t>v</a:t>
              </a:r>
              <a:endParaRPr lang="en-GB" altLang="en-US" sz="13800" b="1">
                <a:solidFill>
                  <a:schemeClr val="tx1"/>
                </a:solidFill>
              </a:endParaRPr>
            </a:p>
          </p:txBody>
        </p:sp>
      </p:grpSp>
      <p:grpSp>
        <p:nvGrpSpPr>
          <p:cNvPr id="109" name="w">
            <a:extLst>
              <a:ext uri="{FF2B5EF4-FFF2-40B4-BE49-F238E27FC236}">
                <a16:creationId xmlns:a16="http://schemas.microsoft.com/office/drawing/2014/main" id="{AF34276F-03C3-4119-82C4-622B74624953}"/>
              </a:ext>
            </a:extLst>
          </p:cNvPr>
          <p:cNvGrpSpPr>
            <a:grpSpLocks/>
          </p:cNvGrpSpPr>
          <p:nvPr/>
        </p:nvGrpSpPr>
        <p:grpSpPr bwMode="auto">
          <a:xfrm>
            <a:off x="3260725" y="2187575"/>
            <a:ext cx="1738313" cy="2705100"/>
            <a:chOff x="2011954" y="2277197"/>
            <a:chExt cx="1737813" cy="2703838"/>
          </a:xfrm>
        </p:grpSpPr>
        <p:pic>
          <p:nvPicPr>
            <p:cNvPr id="110" name="Picture 109">
              <a:extLst>
                <a:ext uri="{FF2B5EF4-FFF2-40B4-BE49-F238E27FC236}">
                  <a16:creationId xmlns:a16="http://schemas.microsoft.com/office/drawing/2014/main" id="{190DE5F6-CF9E-4229-A901-5997E7279D1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1954" y="4330825"/>
              <a:ext cx="1737813" cy="650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1" name="w">
              <a:extLst>
                <a:ext uri="{FF2B5EF4-FFF2-40B4-BE49-F238E27FC236}">
                  <a16:creationId xmlns:a16="http://schemas.microsoft.com/office/drawing/2014/main" id="{09E9F38B-2B29-4BC0-973E-284DEFD2CFF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63270" y="2277197"/>
              <a:ext cx="1098378" cy="144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Tuffy-TTF" panose="020B0603060100000000" charset="0"/>
                  <a:cs typeface="Tuffy-TTF" panose="020B060306010000000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Tuffy-TTF" panose="020B0603060100000000" charset="0"/>
                  <a:cs typeface="Tuffy-TTF" panose="020B060306010000000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charset="0"/>
                  <a:cs typeface="Tuffy-TTF" panose="020B060306010000000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charset="0"/>
                  <a:cs typeface="Tuffy-TTF" panose="020B060306010000000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charset="0"/>
                  <a:cs typeface="Tuffy-TTF" panose="020B060306010000000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charset="0"/>
                  <a:cs typeface="Tuffy-TTF" panose="020B060306010000000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charset="0"/>
                  <a:cs typeface="Tuffy-TTF" panose="020B060306010000000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charset="0"/>
                  <a:cs typeface="Tuffy-TTF" panose="020B060306010000000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charset="0"/>
                  <a:cs typeface="Tuffy-TTF" panose="020B0603060100000000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8800" b="1">
                  <a:solidFill>
                    <a:schemeClr val="tx1"/>
                  </a:solidFill>
                </a:rPr>
                <a:t>w</a:t>
              </a:r>
            </a:p>
          </p:txBody>
        </p:sp>
      </p:grpSp>
      <p:grpSp>
        <p:nvGrpSpPr>
          <p:cNvPr id="112" name="x">
            <a:extLst>
              <a:ext uri="{FF2B5EF4-FFF2-40B4-BE49-F238E27FC236}">
                <a16:creationId xmlns:a16="http://schemas.microsoft.com/office/drawing/2014/main" id="{14D0CFF2-5961-47FD-869F-FF4E3E06D655}"/>
              </a:ext>
            </a:extLst>
          </p:cNvPr>
          <p:cNvGrpSpPr>
            <a:grpSpLocks/>
          </p:cNvGrpSpPr>
          <p:nvPr/>
        </p:nvGrpSpPr>
        <p:grpSpPr bwMode="auto">
          <a:xfrm>
            <a:off x="3446463" y="2309813"/>
            <a:ext cx="1371600" cy="2876550"/>
            <a:chOff x="2220949" y="2271903"/>
            <a:chExt cx="1371084" cy="2876999"/>
          </a:xfrm>
        </p:grpSpPr>
        <p:pic>
          <p:nvPicPr>
            <p:cNvPr id="113" name="Picture 112">
              <a:extLst>
                <a:ext uri="{FF2B5EF4-FFF2-40B4-BE49-F238E27FC236}">
                  <a16:creationId xmlns:a16="http://schemas.microsoft.com/office/drawing/2014/main" id="{4688BD67-2772-4CC2-ACF9-CF9A98EC94A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20949" y="3965066"/>
              <a:ext cx="1371084" cy="11838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4" name="x">
              <a:extLst>
                <a:ext uri="{FF2B5EF4-FFF2-40B4-BE49-F238E27FC236}">
                  <a16:creationId xmlns:a16="http://schemas.microsoft.com/office/drawing/2014/main" id="{4952D32E-33D5-4361-862E-08223F0C62D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18453" y="2271903"/>
              <a:ext cx="763351" cy="144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Tuffy-TTF" panose="020B0603060100000000" charset="0"/>
                  <a:cs typeface="Tuffy-TTF" panose="020B060306010000000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Tuffy-TTF" panose="020B0603060100000000" charset="0"/>
                  <a:cs typeface="Tuffy-TTF" panose="020B060306010000000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charset="0"/>
                  <a:cs typeface="Tuffy-TTF" panose="020B060306010000000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charset="0"/>
                  <a:cs typeface="Tuffy-TTF" panose="020B060306010000000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charset="0"/>
                  <a:cs typeface="Tuffy-TTF" panose="020B060306010000000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charset="0"/>
                  <a:cs typeface="Tuffy-TTF" panose="020B060306010000000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charset="0"/>
                  <a:cs typeface="Tuffy-TTF" panose="020B060306010000000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charset="0"/>
                  <a:cs typeface="Tuffy-TTF" panose="020B060306010000000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charset="0"/>
                  <a:cs typeface="Tuffy-TTF" panose="020B0603060100000000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8800" b="1">
                  <a:solidFill>
                    <a:schemeClr val="tx1"/>
                  </a:solidFill>
                </a:rPr>
                <a:t>x</a:t>
              </a:r>
            </a:p>
          </p:txBody>
        </p:sp>
      </p:grpSp>
      <p:grpSp>
        <p:nvGrpSpPr>
          <p:cNvPr id="115" name="y">
            <a:extLst>
              <a:ext uri="{FF2B5EF4-FFF2-40B4-BE49-F238E27FC236}">
                <a16:creationId xmlns:a16="http://schemas.microsoft.com/office/drawing/2014/main" id="{822E2965-EF9B-425D-A321-5B0150FAF7C2}"/>
              </a:ext>
            </a:extLst>
          </p:cNvPr>
          <p:cNvGrpSpPr>
            <a:grpSpLocks/>
          </p:cNvGrpSpPr>
          <p:nvPr/>
        </p:nvGrpSpPr>
        <p:grpSpPr bwMode="auto">
          <a:xfrm>
            <a:off x="3736975" y="2368550"/>
            <a:ext cx="819150" cy="2930525"/>
            <a:chOff x="2511364" y="2271903"/>
            <a:chExt cx="818530" cy="2929124"/>
          </a:xfrm>
        </p:grpSpPr>
        <p:pic>
          <p:nvPicPr>
            <p:cNvPr id="116" name="Picture 115">
              <a:extLst>
                <a:ext uri="{FF2B5EF4-FFF2-40B4-BE49-F238E27FC236}">
                  <a16:creationId xmlns:a16="http://schemas.microsoft.com/office/drawing/2014/main" id="{E028B500-A45E-4D39-8B15-50206662976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1364" y="3783676"/>
              <a:ext cx="751484" cy="14173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7" name="y">
              <a:extLst>
                <a:ext uri="{FF2B5EF4-FFF2-40B4-BE49-F238E27FC236}">
                  <a16:creationId xmlns:a16="http://schemas.microsoft.com/office/drawing/2014/main" id="{2BFEACED-551E-4D83-8190-671C481103F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18453" y="2271903"/>
              <a:ext cx="811441" cy="144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Tuffy-TTF" panose="020B0603060100000000" charset="0"/>
                  <a:cs typeface="Tuffy-TTF" panose="020B060306010000000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Tuffy-TTF" panose="020B0603060100000000" charset="0"/>
                  <a:cs typeface="Tuffy-TTF" panose="020B060306010000000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charset="0"/>
                  <a:cs typeface="Tuffy-TTF" panose="020B060306010000000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charset="0"/>
                  <a:cs typeface="Tuffy-TTF" panose="020B060306010000000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charset="0"/>
                  <a:cs typeface="Tuffy-TTF" panose="020B060306010000000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charset="0"/>
                  <a:cs typeface="Tuffy-TTF" panose="020B060306010000000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charset="0"/>
                  <a:cs typeface="Tuffy-TTF" panose="020B060306010000000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charset="0"/>
                  <a:cs typeface="Tuffy-TTF" panose="020B060306010000000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charset="0"/>
                  <a:cs typeface="Tuffy-TTF" panose="020B0603060100000000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8800" b="1">
                  <a:solidFill>
                    <a:schemeClr val="tx1"/>
                  </a:solidFill>
                </a:rPr>
                <a:t>y</a:t>
              </a:r>
            </a:p>
          </p:txBody>
        </p:sp>
      </p:grpSp>
      <p:grpSp>
        <p:nvGrpSpPr>
          <p:cNvPr id="118" name="z">
            <a:extLst>
              <a:ext uri="{FF2B5EF4-FFF2-40B4-BE49-F238E27FC236}">
                <a16:creationId xmlns:a16="http://schemas.microsoft.com/office/drawing/2014/main" id="{2CF18CDE-8C2F-40B2-BEAF-5880DA3C5F12}"/>
              </a:ext>
            </a:extLst>
          </p:cNvPr>
          <p:cNvGrpSpPr>
            <a:grpSpLocks/>
          </p:cNvGrpSpPr>
          <p:nvPr/>
        </p:nvGrpSpPr>
        <p:grpSpPr bwMode="auto">
          <a:xfrm>
            <a:off x="3509963" y="2293938"/>
            <a:ext cx="1249362" cy="2984500"/>
            <a:chOff x="2256622" y="2271903"/>
            <a:chExt cx="1249016" cy="2985526"/>
          </a:xfrm>
        </p:grpSpPr>
        <p:pic>
          <p:nvPicPr>
            <p:cNvPr id="119" name="Picture 118">
              <a:extLst>
                <a:ext uri="{FF2B5EF4-FFF2-40B4-BE49-F238E27FC236}">
                  <a16:creationId xmlns:a16="http://schemas.microsoft.com/office/drawing/2014/main" id="{CEF1B32C-57CE-47CB-B2D1-52EB859E2B4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56622" y="3897654"/>
              <a:ext cx="1249016" cy="1359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0" name="z">
              <a:extLst>
                <a:ext uri="{FF2B5EF4-FFF2-40B4-BE49-F238E27FC236}">
                  <a16:creationId xmlns:a16="http://schemas.microsoft.com/office/drawing/2014/main" id="{A974645B-BAE3-4D10-9F11-FE17C927D36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18453" y="2271903"/>
              <a:ext cx="700833" cy="144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Tuffy-TTF" panose="020B0603060100000000" charset="0"/>
                  <a:cs typeface="Tuffy-TTF" panose="020B060306010000000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Tuffy-TTF" panose="020B0603060100000000" charset="0"/>
                  <a:cs typeface="Tuffy-TTF" panose="020B060306010000000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charset="0"/>
                  <a:cs typeface="Tuffy-TTF" panose="020B060306010000000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charset="0"/>
                  <a:cs typeface="Tuffy-TTF" panose="020B060306010000000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charset="0"/>
                  <a:cs typeface="Tuffy-TTF" panose="020B060306010000000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charset="0"/>
                  <a:cs typeface="Tuffy-TTF" panose="020B060306010000000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charset="0"/>
                  <a:cs typeface="Tuffy-TTF" panose="020B060306010000000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charset="0"/>
                  <a:cs typeface="Tuffy-TTF" panose="020B060306010000000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charset="0"/>
                  <a:cs typeface="Tuffy-TTF" panose="020B0603060100000000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8800" b="1">
                  <a:solidFill>
                    <a:schemeClr val="tx1"/>
                  </a:solidFill>
                </a:rPr>
                <a:t>z</a:t>
              </a:r>
            </a:p>
          </p:txBody>
        </p:sp>
      </p:grpSp>
      <p:grpSp>
        <p:nvGrpSpPr>
          <p:cNvPr id="121" name="qu">
            <a:extLst>
              <a:ext uri="{FF2B5EF4-FFF2-40B4-BE49-F238E27FC236}">
                <a16:creationId xmlns:a16="http://schemas.microsoft.com/office/drawing/2014/main" id="{95718F1E-C7C5-483D-9855-2B6E199FEBA4}"/>
              </a:ext>
            </a:extLst>
          </p:cNvPr>
          <p:cNvGrpSpPr>
            <a:grpSpLocks/>
          </p:cNvGrpSpPr>
          <p:nvPr/>
        </p:nvGrpSpPr>
        <p:grpSpPr bwMode="auto">
          <a:xfrm>
            <a:off x="3179763" y="2259013"/>
            <a:ext cx="1978025" cy="2903537"/>
            <a:chOff x="1895752" y="2210455"/>
            <a:chExt cx="1977303" cy="2903722"/>
          </a:xfrm>
        </p:grpSpPr>
        <p:pic>
          <p:nvPicPr>
            <p:cNvPr id="122" name="Picture 121">
              <a:extLst>
                <a:ext uri="{FF2B5EF4-FFF2-40B4-BE49-F238E27FC236}">
                  <a16:creationId xmlns:a16="http://schemas.microsoft.com/office/drawing/2014/main" id="{EF56C350-487B-41B6-B5CE-38B9C0C53A6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95752" y="3975958"/>
              <a:ext cx="1977303" cy="11382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3" name="qu">
              <a:extLst>
                <a:ext uri="{FF2B5EF4-FFF2-40B4-BE49-F238E27FC236}">
                  <a16:creationId xmlns:a16="http://schemas.microsoft.com/office/drawing/2014/main" id="{19C22FCA-4CF9-4486-B572-7EA09B97415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37879" y="2210455"/>
              <a:ext cx="1451038" cy="144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Tuffy-TTF" panose="020B0603060100000000" charset="0"/>
                  <a:cs typeface="Tuffy-TTF" panose="020B060306010000000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Tuffy-TTF" panose="020B0603060100000000" charset="0"/>
                  <a:cs typeface="Tuffy-TTF" panose="020B060306010000000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charset="0"/>
                  <a:cs typeface="Tuffy-TTF" panose="020B060306010000000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charset="0"/>
                  <a:cs typeface="Tuffy-TTF" panose="020B060306010000000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charset="0"/>
                  <a:cs typeface="Tuffy-TTF" panose="020B060306010000000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charset="0"/>
                  <a:cs typeface="Tuffy-TTF" panose="020B060306010000000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charset="0"/>
                  <a:cs typeface="Tuffy-TTF" panose="020B060306010000000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charset="0"/>
                  <a:cs typeface="Tuffy-TTF" panose="020B060306010000000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charset="0"/>
                  <a:cs typeface="Tuffy-TTF" panose="020B0603060100000000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8800" b="1">
                  <a:solidFill>
                    <a:schemeClr val="tx1"/>
                  </a:solidFill>
                </a:rPr>
                <a:t>qu</a:t>
              </a:r>
            </a:p>
          </p:txBody>
        </p:sp>
      </p:grpSp>
      <p:grpSp>
        <p:nvGrpSpPr>
          <p:cNvPr id="124" name="ch">
            <a:extLst>
              <a:ext uri="{FF2B5EF4-FFF2-40B4-BE49-F238E27FC236}">
                <a16:creationId xmlns:a16="http://schemas.microsoft.com/office/drawing/2014/main" id="{31884A44-C1BB-4C84-BEF3-4229C3470EBB}"/>
              </a:ext>
            </a:extLst>
          </p:cNvPr>
          <p:cNvGrpSpPr>
            <a:grpSpLocks/>
          </p:cNvGrpSpPr>
          <p:nvPr/>
        </p:nvGrpSpPr>
        <p:grpSpPr bwMode="auto">
          <a:xfrm>
            <a:off x="3457575" y="2278063"/>
            <a:ext cx="1365250" cy="2946400"/>
            <a:chOff x="2230874" y="2278209"/>
            <a:chExt cx="1364476" cy="2946472"/>
          </a:xfrm>
        </p:grpSpPr>
        <p:sp>
          <p:nvSpPr>
            <p:cNvPr id="125" name="c">
              <a:extLst>
                <a:ext uri="{FF2B5EF4-FFF2-40B4-BE49-F238E27FC236}">
                  <a16:creationId xmlns:a16="http://schemas.microsoft.com/office/drawing/2014/main" id="{1B3F083E-5292-4CDE-86DA-A0477786D4C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30874" y="2278209"/>
              <a:ext cx="1364476" cy="144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Tuffy-TTF" panose="020B0603060100000000" charset="0"/>
                  <a:cs typeface="Tuffy-TTF" panose="020B060306010000000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Tuffy-TTF" panose="020B0603060100000000" charset="0"/>
                  <a:cs typeface="Tuffy-TTF" panose="020B060306010000000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charset="0"/>
                  <a:cs typeface="Tuffy-TTF" panose="020B060306010000000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charset="0"/>
                  <a:cs typeface="Tuffy-TTF" panose="020B060306010000000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charset="0"/>
                  <a:cs typeface="Tuffy-TTF" panose="020B060306010000000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charset="0"/>
                  <a:cs typeface="Tuffy-TTF" panose="020B060306010000000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charset="0"/>
                  <a:cs typeface="Tuffy-TTF" panose="020B060306010000000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charset="0"/>
                  <a:cs typeface="Tuffy-TTF" panose="020B060306010000000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charset="0"/>
                  <a:cs typeface="Tuffy-TTF" panose="020B0603060100000000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8800" b="1">
                  <a:solidFill>
                    <a:schemeClr val="tx1"/>
                  </a:solidFill>
                </a:rPr>
                <a:t>ch</a:t>
              </a:r>
            </a:p>
          </p:txBody>
        </p:sp>
        <p:pic>
          <p:nvPicPr>
            <p:cNvPr id="126" name="Picture 125">
              <a:extLst>
                <a:ext uri="{FF2B5EF4-FFF2-40B4-BE49-F238E27FC236}">
                  <a16:creationId xmlns:a16="http://schemas.microsoft.com/office/drawing/2014/main" id="{D7E0CF81-32C9-4AA9-A8C7-88C7AA2BE51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75858" y="3945938"/>
              <a:ext cx="1091653" cy="12787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27" name="sh">
            <a:extLst>
              <a:ext uri="{FF2B5EF4-FFF2-40B4-BE49-F238E27FC236}">
                <a16:creationId xmlns:a16="http://schemas.microsoft.com/office/drawing/2014/main" id="{64D2D044-BC3F-4AF0-B516-6F8189D9B087}"/>
              </a:ext>
            </a:extLst>
          </p:cNvPr>
          <p:cNvGrpSpPr>
            <a:grpSpLocks/>
          </p:cNvGrpSpPr>
          <p:nvPr/>
        </p:nvGrpSpPr>
        <p:grpSpPr bwMode="auto">
          <a:xfrm>
            <a:off x="3182938" y="2362200"/>
            <a:ext cx="1882775" cy="2532063"/>
            <a:chOff x="1978637" y="2261884"/>
            <a:chExt cx="1882840" cy="2532265"/>
          </a:xfrm>
        </p:grpSpPr>
        <p:pic>
          <p:nvPicPr>
            <p:cNvPr id="128" name="Picture 127">
              <a:extLst>
                <a:ext uri="{FF2B5EF4-FFF2-40B4-BE49-F238E27FC236}">
                  <a16:creationId xmlns:a16="http://schemas.microsoft.com/office/drawing/2014/main" id="{0ED669E0-110E-47F7-BE3C-72FEABA7D91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8637" y="4206639"/>
              <a:ext cx="1882840" cy="5875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9" name="sh">
              <a:extLst>
                <a:ext uri="{FF2B5EF4-FFF2-40B4-BE49-F238E27FC236}">
                  <a16:creationId xmlns:a16="http://schemas.microsoft.com/office/drawing/2014/main" id="{5B7FAE34-98B0-4B87-B299-327C1A3C2D5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88470" y="2261884"/>
              <a:ext cx="1343638" cy="144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Tuffy-TTF" panose="020B0603060100000000" charset="0"/>
                  <a:cs typeface="Tuffy-TTF" panose="020B060306010000000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Tuffy-TTF" panose="020B0603060100000000" charset="0"/>
                  <a:cs typeface="Tuffy-TTF" panose="020B060306010000000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charset="0"/>
                  <a:cs typeface="Tuffy-TTF" panose="020B060306010000000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charset="0"/>
                  <a:cs typeface="Tuffy-TTF" panose="020B060306010000000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charset="0"/>
                  <a:cs typeface="Tuffy-TTF" panose="020B060306010000000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charset="0"/>
                  <a:cs typeface="Tuffy-TTF" panose="020B060306010000000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charset="0"/>
                  <a:cs typeface="Tuffy-TTF" panose="020B060306010000000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charset="0"/>
                  <a:cs typeface="Tuffy-TTF" panose="020B060306010000000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charset="0"/>
                  <a:cs typeface="Tuffy-TTF" panose="020B0603060100000000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8800" b="1">
                  <a:solidFill>
                    <a:schemeClr val="tx1"/>
                  </a:solidFill>
                </a:rPr>
                <a:t>sh</a:t>
              </a:r>
            </a:p>
          </p:txBody>
        </p:sp>
      </p:grpSp>
      <p:grpSp>
        <p:nvGrpSpPr>
          <p:cNvPr id="130" name="th">
            <a:extLst>
              <a:ext uri="{FF2B5EF4-FFF2-40B4-BE49-F238E27FC236}">
                <a16:creationId xmlns:a16="http://schemas.microsoft.com/office/drawing/2014/main" id="{04678180-EF2D-4ADC-9146-5B4F8DFE0929}"/>
              </a:ext>
            </a:extLst>
          </p:cNvPr>
          <p:cNvGrpSpPr>
            <a:grpSpLocks/>
          </p:cNvGrpSpPr>
          <p:nvPr/>
        </p:nvGrpSpPr>
        <p:grpSpPr bwMode="auto">
          <a:xfrm>
            <a:off x="3497263" y="2368550"/>
            <a:ext cx="1339850" cy="2770188"/>
            <a:chOff x="2231506" y="2261884"/>
            <a:chExt cx="1339687" cy="2769001"/>
          </a:xfrm>
        </p:grpSpPr>
        <p:pic>
          <p:nvPicPr>
            <p:cNvPr id="131" name="Picture 130">
              <a:extLst>
                <a:ext uri="{FF2B5EF4-FFF2-40B4-BE49-F238E27FC236}">
                  <a16:creationId xmlns:a16="http://schemas.microsoft.com/office/drawing/2014/main" id="{ED7D96FA-0710-46B7-AC10-56FB466C03A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31506" y="3817482"/>
              <a:ext cx="1273185" cy="12134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2" name="th">
              <a:extLst>
                <a:ext uri="{FF2B5EF4-FFF2-40B4-BE49-F238E27FC236}">
                  <a16:creationId xmlns:a16="http://schemas.microsoft.com/office/drawing/2014/main" id="{1F89F49D-155D-4C2A-9AB4-83BB8027800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88470" y="2261884"/>
              <a:ext cx="1282723" cy="144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Tuffy-TTF" panose="020B0603060100000000" charset="0"/>
                  <a:cs typeface="Tuffy-TTF" panose="020B060306010000000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Tuffy-TTF" panose="020B0603060100000000" charset="0"/>
                  <a:cs typeface="Tuffy-TTF" panose="020B060306010000000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charset="0"/>
                  <a:cs typeface="Tuffy-TTF" panose="020B060306010000000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charset="0"/>
                  <a:cs typeface="Tuffy-TTF" panose="020B060306010000000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charset="0"/>
                  <a:cs typeface="Tuffy-TTF" panose="020B060306010000000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charset="0"/>
                  <a:cs typeface="Tuffy-TTF" panose="020B060306010000000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charset="0"/>
                  <a:cs typeface="Tuffy-TTF" panose="020B060306010000000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charset="0"/>
                  <a:cs typeface="Tuffy-TTF" panose="020B060306010000000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charset="0"/>
                  <a:cs typeface="Tuffy-TTF" panose="020B0603060100000000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8800" b="1">
                  <a:solidFill>
                    <a:schemeClr val="tx1"/>
                  </a:solidFill>
                </a:rPr>
                <a:t>th</a:t>
              </a:r>
            </a:p>
          </p:txBody>
        </p:sp>
      </p:grpSp>
      <p:grpSp>
        <p:nvGrpSpPr>
          <p:cNvPr id="133" name="ng">
            <a:extLst>
              <a:ext uri="{FF2B5EF4-FFF2-40B4-BE49-F238E27FC236}">
                <a16:creationId xmlns:a16="http://schemas.microsoft.com/office/drawing/2014/main" id="{248F885D-7BAD-4652-B624-D4E232F5FE2E}"/>
              </a:ext>
            </a:extLst>
          </p:cNvPr>
          <p:cNvGrpSpPr>
            <a:grpSpLocks/>
          </p:cNvGrpSpPr>
          <p:nvPr/>
        </p:nvGrpSpPr>
        <p:grpSpPr bwMode="auto">
          <a:xfrm>
            <a:off x="3417888" y="2268538"/>
            <a:ext cx="1457325" cy="2913062"/>
            <a:chOff x="2288470" y="2261884"/>
            <a:chExt cx="1457450" cy="2913215"/>
          </a:xfrm>
        </p:grpSpPr>
        <p:pic>
          <p:nvPicPr>
            <p:cNvPr id="134" name="Picture 133">
              <a:extLst>
                <a:ext uri="{FF2B5EF4-FFF2-40B4-BE49-F238E27FC236}">
                  <a16:creationId xmlns:a16="http://schemas.microsoft.com/office/drawing/2014/main" id="{80CE9DCE-0414-468B-9747-32720E2BC4A3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65286" y="3954654"/>
              <a:ext cx="920808" cy="12204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5" name="ng">
              <a:extLst>
                <a:ext uri="{FF2B5EF4-FFF2-40B4-BE49-F238E27FC236}">
                  <a16:creationId xmlns:a16="http://schemas.microsoft.com/office/drawing/2014/main" id="{4BA5EE8E-7095-475E-9FB1-48A3A230B93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88470" y="2261884"/>
              <a:ext cx="1457450" cy="144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Tuffy-TTF" panose="020B0603060100000000" charset="0"/>
                  <a:cs typeface="Tuffy-TTF" panose="020B060306010000000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Tuffy-TTF" panose="020B0603060100000000" charset="0"/>
                  <a:cs typeface="Tuffy-TTF" panose="020B060306010000000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charset="0"/>
                  <a:cs typeface="Tuffy-TTF" panose="020B060306010000000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charset="0"/>
                  <a:cs typeface="Tuffy-TTF" panose="020B060306010000000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charset="0"/>
                  <a:cs typeface="Tuffy-TTF" panose="020B060306010000000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charset="0"/>
                  <a:cs typeface="Tuffy-TTF" panose="020B060306010000000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charset="0"/>
                  <a:cs typeface="Tuffy-TTF" panose="020B060306010000000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charset="0"/>
                  <a:cs typeface="Tuffy-TTF" panose="020B060306010000000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charset="0"/>
                  <a:cs typeface="Tuffy-TTF" panose="020B0603060100000000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8800" b="1">
                  <a:solidFill>
                    <a:schemeClr val="tx1"/>
                  </a:solidFill>
                </a:rPr>
                <a:t>ng</a:t>
              </a:r>
            </a:p>
          </p:txBody>
        </p:sp>
      </p:grpSp>
      <p:grpSp>
        <p:nvGrpSpPr>
          <p:cNvPr id="136" name="ai">
            <a:extLst>
              <a:ext uri="{FF2B5EF4-FFF2-40B4-BE49-F238E27FC236}">
                <a16:creationId xmlns:a16="http://schemas.microsoft.com/office/drawing/2014/main" id="{DF1748D5-FC83-4CA2-93DC-2BD1AC54E840}"/>
              </a:ext>
            </a:extLst>
          </p:cNvPr>
          <p:cNvGrpSpPr>
            <a:grpSpLocks/>
          </p:cNvGrpSpPr>
          <p:nvPr/>
        </p:nvGrpSpPr>
        <p:grpSpPr bwMode="auto">
          <a:xfrm>
            <a:off x="3494088" y="2355850"/>
            <a:ext cx="1222375" cy="2836863"/>
            <a:chOff x="2288470" y="2261884"/>
            <a:chExt cx="1222149" cy="2835750"/>
          </a:xfrm>
        </p:grpSpPr>
        <p:pic>
          <p:nvPicPr>
            <p:cNvPr id="137" name="Picture 136">
              <a:extLst>
                <a:ext uri="{FF2B5EF4-FFF2-40B4-BE49-F238E27FC236}">
                  <a16:creationId xmlns:a16="http://schemas.microsoft.com/office/drawing/2014/main" id="{8DEC814E-1342-4BE9-BD9D-FD3167527E34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92269" y="3954348"/>
              <a:ext cx="1118350" cy="1143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8" name="ai">
              <a:extLst>
                <a:ext uri="{FF2B5EF4-FFF2-40B4-BE49-F238E27FC236}">
                  <a16:creationId xmlns:a16="http://schemas.microsoft.com/office/drawing/2014/main" id="{5BF8024A-7A52-4FE4-92E4-10D970CA27D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88470" y="2261884"/>
              <a:ext cx="1178528" cy="144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Tuffy-TTF" panose="020B0603060100000000" charset="0"/>
                  <a:cs typeface="Tuffy-TTF" panose="020B060306010000000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Tuffy-TTF" panose="020B0603060100000000" charset="0"/>
                  <a:cs typeface="Tuffy-TTF" panose="020B060306010000000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charset="0"/>
                  <a:cs typeface="Tuffy-TTF" panose="020B060306010000000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charset="0"/>
                  <a:cs typeface="Tuffy-TTF" panose="020B060306010000000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charset="0"/>
                  <a:cs typeface="Tuffy-TTF" panose="020B060306010000000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charset="0"/>
                  <a:cs typeface="Tuffy-TTF" panose="020B060306010000000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charset="0"/>
                  <a:cs typeface="Tuffy-TTF" panose="020B060306010000000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charset="0"/>
                  <a:cs typeface="Tuffy-TTF" panose="020B060306010000000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charset="0"/>
                  <a:cs typeface="Tuffy-TTF" panose="020B0603060100000000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8800" b="1">
                  <a:solidFill>
                    <a:schemeClr val="tx1"/>
                  </a:solidFill>
                </a:rPr>
                <a:t>ai</a:t>
              </a:r>
            </a:p>
          </p:txBody>
        </p:sp>
      </p:grpSp>
      <p:grpSp>
        <p:nvGrpSpPr>
          <p:cNvPr id="139" name="ee">
            <a:extLst>
              <a:ext uri="{FF2B5EF4-FFF2-40B4-BE49-F238E27FC236}">
                <a16:creationId xmlns:a16="http://schemas.microsoft.com/office/drawing/2014/main" id="{59D335E4-E5E9-4B23-BEB3-F3053623C4EF}"/>
              </a:ext>
            </a:extLst>
          </p:cNvPr>
          <p:cNvGrpSpPr>
            <a:grpSpLocks/>
          </p:cNvGrpSpPr>
          <p:nvPr/>
        </p:nvGrpSpPr>
        <p:grpSpPr bwMode="auto">
          <a:xfrm>
            <a:off x="3457575" y="2332038"/>
            <a:ext cx="1398588" cy="2713037"/>
            <a:chOff x="2247614" y="2261884"/>
            <a:chExt cx="1399001" cy="2713219"/>
          </a:xfrm>
        </p:grpSpPr>
        <p:pic>
          <p:nvPicPr>
            <p:cNvPr id="140" name="Picture 139">
              <a:extLst>
                <a:ext uri="{FF2B5EF4-FFF2-40B4-BE49-F238E27FC236}">
                  <a16:creationId xmlns:a16="http://schemas.microsoft.com/office/drawing/2014/main" id="{E93B6EEB-947C-4C82-A823-C70E10CE3D79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47614" y="4104210"/>
              <a:ext cx="1399001" cy="8708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1" name="ee">
              <a:extLst>
                <a:ext uri="{FF2B5EF4-FFF2-40B4-BE49-F238E27FC236}">
                  <a16:creationId xmlns:a16="http://schemas.microsoft.com/office/drawing/2014/main" id="{B0CD49EC-47C9-4571-B442-22C96AE7605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88470" y="2261884"/>
              <a:ext cx="1255472" cy="144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Tuffy-TTF" panose="020B0603060100000000" charset="0"/>
                  <a:cs typeface="Tuffy-TTF" panose="020B060306010000000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Tuffy-TTF" panose="020B0603060100000000" charset="0"/>
                  <a:cs typeface="Tuffy-TTF" panose="020B060306010000000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charset="0"/>
                  <a:cs typeface="Tuffy-TTF" panose="020B060306010000000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charset="0"/>
                  <a:cs typeface="Tuffy-TTF" panose="020B060306010000000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charset="0"/>
                  <a:cs typeface="Tuffy-TTF" panose="020B060306010000000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charset="0"/>
                  <a:cs typeface="Tuffy-TTF" panose="020B060306010000000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charset="0"/>
                  <a:cs typeface="Tuffy-TTF" panose="020B060306010000000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charset="0"/>
                  <a:cs typeface="Tuffy-TTF" panose="020B060306010000000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charset="0"/>
                  <a:cs typeface="Tuffy-TTF" panose="020B0603060100000000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8800" b="1">
                  <a:solidFill>
                    <a:schemeClr val="tx1"/>
                  </a:solidFill>
                </a:rPr>
                <a:t>ee</a:t>
              </a:r>
            </a:p>
          </p:txBody>
        </p:sp>
      </p:grpSp>
      <p:grpSp>
        <p:nvGrpSpPr>
          <p:cNvPr id="142" name="igh">
            <a:extLst>
              <a:ext uri="{FF2B5EF4-FFF2-40B4-BE49-F238E27FC236}">
                <a16:creationId xmlns:a16="http://schemas.microsoft.com/office/drawing/2014/main" id="{CEA50C73-54BB-406A-ABCC-5DAA27833315}"/>
              </a:ext>
            </a:extLst>
          </p:cNvPr>
          <p:cNvGrpSpPr>
            <a:grpSpLocks/>
          </p:cNvGrpSpPr>
          <p:nvPr/>
        </p:nvGrpSpPr>
        <p:grpSpPr bwMode="auto">
          <a:xfrm>
            <a:off x="3222625" y="2366963"/>
            <a:ext cx="1808163" cy="2854325"/>
            <a:chOff x="2015267" y="2245411"/>
            <a:chExt cx="1808508" cy="2854537"/>
          </a:xfrm>
        </p:grpSpPr>
        <p:pic>
          <p:nvPicPr>
            <p:cNvPr id="143" name="Picture 142">
              <a:extLst>
                <a:ext uri="{FF2B5EF4-FFF2-40B4-BE49-F238E27FC236}">
                  <a16:creationId xmlns:a16="http://schemas.microsoft.com/office/drawing/2014/main" id="{CA9F7060-75CE-4730-BDF8-F6A9AEC2E3B9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47626" y="3774131"/>
              <a:ext cx="1102908" cy="13258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4" name="igh">
              <a:extLst>
                <a:ext uri="{FF2B5EF4-FFF2-40B4-BE49-F238E27FC236}">
                  <a16:creationId xmlns:a16="http://schemas.microsoft.com/office/drawing/2014/main" id="{B649E6E7-793E-4E78-9EC5-A77F1C9FC5B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15267" y="2245411"/>
              <a:ext cx="1808508" cy="144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Tuffy-TTF" panose="020B0603060100000000" charset="0"/>
                  <a:cs typeface="Tuffy-TTF" panose="020B060306010000000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Tuffy-TTF" panose="020B0603060100000000" charset="0"/>
                  <a:cs typeface="Tuffy-TTF" panose="020B060306010000000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charset="0"/>
                  <a:cs typeface="Tuffy-TTF" panose="020B060306010000000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charset="0"/>
                  <a:cs typeface="Tuffy-TTF" panose="020B060306010000000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charset="0"/>
                  <a:cs typeface="Tuffy-TTF" panose="020B060306010000000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charset="0"/>
                  <a:cs typeface="Tuffy-TTF" panose="020B060306010000000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charset="0"/>
                  <a:cs typeface="Tuffy-TTF" panose="020B060306010000000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charset="0"/>
                  <a:cs typeface="Tuffy-TTF" panose="020B060306010000000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charset="0"/>
                  <a:cs typeface="Tuffy-TTF" panose="020B0603060100000000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8800" b="1">
                  <a:solidFill>
                    <a:schemeClr val="tx1"/>
                  </a:solidFill>
                </a:rPr>
                <a:t>igh</a:t>
              </a:r>
            </a:p>
          </p:txBody>
        </p:sp>
      </p:grpSp>
      <p:grpSp>
        <p:nvGrpSpPr>
          <p:cNvPr id="145" name="oa">
            <a:extLst>
              <a:ext uri="{FF2B5EF4-FFF2-40B4-BE49-F238E27FC236}">
                <a16:creationId xmlns:a16="http://schemas.microsoft.com/office/drawing/2014/main" id="{76045C76-5052-409A-A949-21ADCE858057}"/>
              </a:ext>
            </a:extLst>
          </p:cNvPr>
          <p:cNvGrpSpPr>
            <a:grpSpLocks/>
          </p:cNvGrpSpPr>
          <p:nvPr/>
        </p:nvGrpSpPr>
        <p:grpSpPr bwMode="auto">
          <a:xfrm>
            <a:off x="3395663" y="2390775"/>
            <a:ext cx="1468437" cy="2808288"/>
            <a:chOff x="2242459" y="2242862"/>
            <a:chExt cx="1468273" cy="2808405"/>
          </a:xfrm>
        </p:grpSpPr>
        <p:pic>
          <p:nvPicPr>
            <p:cNvPr id="146" name="Picture 145">
              <a:extLst>
                <a:ext uri="{FF2B5EF4-FFF2-40B4-BE49-F238E27FC236}">
                  <a16:creationId xmlns:a16="http://schemas.microsoft.com/office/drawing/2014/main" id="{F8E7148B-8984-4B2D-B829-3A1E63082EDD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09200" y="4031631"/>
              <a:ext cx="1401532" cy="10196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7" name="oa">
              <a:extLst>
                <a:ext uri="{FF2B5EF4-FFF2-40B4-BE49-F238E27FC236}">
                  <a16:creationId xmlns:a16="http://schemas.microsoft.com/office/drawing/2014/main" id="{B97E05BB-B4F8-48EA-83AE-75449ACB905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42459" y="2242862"/>
              <a:ext cx="1426994" cy="144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Tuffy-TTF" panose="020B0603060100000000" charset="0"/>
                  <a:cs typeface="Tuffy-TTF" panose="020B060306010000000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Tuffy-TTF" panose="020B0603060100000000" charset="0"/>
                  <a:cs typeface="Tuffy-TTF" panose="020B060306010000000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charset="0"/>
                  <a:cs typeface="Tuffy-TTF" panose="020B060306010000000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charset="0"/>
                  <a:cs typeface="Tuffy-TTF" panose="020B060306010000000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charset="0"/>
                  <a:cs typeface="Tuffy-TTF" panose="020B060306010000000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charset="0"/>
                  <a:cs typeface="Tuffy-TTF" panose="020B060306010000000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charset="0"/>
                  <a:cs typeface="Tuffy-TTF" panose="020B060306010000000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charset="0"/>
                  <a:cs typeface="Tuffy-TTF" panose="020B060306010000000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charset="0"/>
                  <a:cs typeface="Tuffy-TTF" panose="020B0603060100000000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8800" b="1">
                  <a:solidFill>
                    <a:schemeClr val="tx1"/>
                  </a:solidFill>
                </a:rPr>
                <a:t>oa</a:t>
              </a:r>
            </a:p>
          </p:txBody>
        </p:sp>
      </p:grpSp>
      <p:grpSp>
        <p:nvGrpSpPr>
          <p:cNvPr id="148" name="oo">
            <a:extLst>
              <a:ext uri="{FF2B5EF4-FFF2-40B4-BE49-F238E27FC236}">
                <a16:creationId xmlns:a16="http://schemas.microsoft.com/office/drawing/2014/main" id="{F75787FD-B7A3-4EA2-93F5-4F04FC593459}"/>
              </a:ext>
            </a:extLst>
          </p:cNvPr>
          <p:cNvGrpSpPr>
            <a:grpSpLocks/>
          </p:cNvGrpSpPr>
          <p:nvPr/>
        </p:nvGrpSpPr>
        <p:grpSpPr bwMode="auto">
          <a:xfrm>
            <a:off x="3457575" y="2374900"/>
            <a:ext cx="1417638" cy="2665413"/>
            <a:chOff x="2226567" y="2242862"/>
            <a:chExt cx="1417854" cy="2666608"/>
          </a:xfrm>
        </p:grpSpPr>
        <p:pic>
          <p:nvPicPr>
            <p:cNvPr id="149" name="Picture 148">
              <a:extLst>
                <a:ext uri="{FF2B5EF4-FFF2-40B4-BE49-F238E27FC236}">
                  <a16:creationId xmlns:a16="http://schemas.microsoft.com/office/drawing/2014/main" id="{07032676-EF08-4A32-8909-50D550B601D1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26567" y="4008522"/>
              <a:ext cx="1417854" cy="9009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0" name="oo">
              <a:extLst>
                <a:ext uri="{FF2B5EF4-FFF2-40B4-BE49-F238E27FC236}">
                  <a16:creationId xmlns:a16="http://schemas.microsoft.com/office/drawing/2014/main" id="{185C9E1E-F6D7-49D3-9A72-D87B6F9730B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42459" y="2242862"/>
              <a:ext cx="1383712" cy="144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Tuffy-TTF" panose="020B0603060100000000" charset="0"/>
                  <a:cs typeface="Tuffy-TTF" panose="020B060306010000000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Tuffy-TTF" panose="020B0603060100000000" charset="0"/>
                  <a:cs typeface="Tuffy-TTF" panose="020B060306010000000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charset="0"/>
                  <a:cs typeface="Tuffy-TTF" panose="020B060306010000000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charset="0"/>
                  <a:cs typeface="Tuffy-TTF" panose="020B060306010000000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charset="0"/>
                  <a:cs typeface="Tuffy-TTF" panose="020B060306010000000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charset="0"/>
                  <a:cs typeface="Tuffy-TTF" panose="020B060306010000000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charset="0"/>
                  <a:cs typeface="Tuffy-TTF" panose="020B060306010000000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charset="0"/>
                  <a:cs typeface="Tuffy-TTF" panose="020B060306010000000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charset="0"/>
                  <a:cs typeface="Tuffy-TTF" panose="020B0603060100000000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8800" b="1">
                  <a:solidFill>
                    <a:schemeClr val="tx1"/>
                  </a:solidFill>
                </a:rPr>
                <a:t>oo</a:t>
              </a:r>
            </a:p>
          </p:txBody>
        </p:sp>
      </p:grpSp>
      <p:grpSp>
        <p:nvGrpSpPr>
          <p:cNvPr id="151" name="ar">
            <a:extLst>
              <a:ext uri="{FF2B5EF4-FFF2-40B4-BE49-F238E27FC236}">
                <a16:creationId xmlns:a16="http://schemas.microsoft.com/office/drawing/2014/main" id="{C89246F5-2804-444F-AD10-37CEB11B28B5}"/>
              </a:ext>
            </a:extLst>
          </p:cNvPr>
          <p:cNvGrpSpPr>
            <a:grpSpLocks/>
          </p:cNvGrpSpPr>
          <p:nvPr/>
        </p:nvGrpSpPr>
        <p:grpSpPr bwMode="auto">
          <a:xfrm>
            <a:off x="3524250" y="2298700"/>
            <a:ext cx="1319213" cy="2817813"/>
            <a:chOff x="2242459" y="2242862"/>
            <a:chExt cx="1319592" cy="2818048"/>
          </a:xfrm>
        </p:grpSpPr>
        <p:pic>
          <p:nvPicPr>
            <p:cNvPr id="152" name="Picture 151">
              <a:extLst>
                <a:ext uri="{FF2B5EF4-FFF2-40B4-BE49-F238E27FC236}">
                  <a16:creationId xmlns:a16="http://schemas.microsoft.com/office/drawing/2014/main" id="{670418F6-DA2C-4423-81BF-9E9042901035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73643" y="3872678"/>
              <a:ext cx="1251118" cy="11882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3" name="ar">
              <a:extLst>
                <a:ext uri="{FF2B5EF4-FFF2-40B4-BE49-F238E27FC236}">
                  <a16:creationId xmlns:a16="http://schemas.microsoft.com/office/drawing/2014/main" id="{3E9A9349-42FB-436D-9C64-134F29F1009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42459" y="2242862"/>
              <a:ext cx="1319592" cy="144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Tuffy-TTF" panose="020B0603060100000000" charset="0"/>
                  <a:cs typeface="Tuffy-TTF" panose="020B060306010000000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Tuffy-TTF" panose="020B0603060100000000" charset="0"/>
                  <a:cs typeface="Tuffy-TTF" panose="020B060306010000000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charset="0"/>
                  <a:cs typeface="Tuffy-TTF" panose="020B060306010000000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charset="0"/>
                  <a:cs typeface="Tuffy-TTF" panose="020B060306010000000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charset="0"/>
                  <a:cs typeface="Tuffy-TTF" panose="020B060306010000000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charset="0"/>
                  <a:cs typeface="Tuffy-TTF" panose="020B060306010000000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charset="0"/>
                  <a:cs typeface="Tuffy-TTF" panose="020B060306010000000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charset="0"/>
                  <a:cs typeface="Tuffy-TTF" panose="020B060306010000000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charset="0"/>
                  <a:cs typeface="Tuffy-TTF" panose="020B0603060100000000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8800" b="1">
                  <a:solidFill>
                    <a:schemeClr val="tx1"/>
                  </a:solidFill>
                </a:rPr>
                <a:t>ar</a:t>
              </a:r>
            </a:p>
          </p:txBody>
        </p:sp>
      </p:grpSp>
      <p:grpSp>
        <p:nvGrpSpPr>
          <p:cNvPr id="154" name="or">
            <a:extLst>
              <a:ext uri="{FF2B5EF4-FFF2-40B4-BE49-F238E27FC236}">
                <a16:creationId xmlns:a16="http://schemas.microsoft.com/office/drawing/2014/main" id="{B5EDB510-6C4C-4E67-A6C2-84CD1F50EEFD}"/>
              </a:ext>
            </a:extLst>
          </p:cNvPr>
          <p:cNvGrpSpPr>
            <a:grpSpLocks/>
          </p:cNvGrpSpPr>
          <p:nvPr/>
        </p:nvGrpSpPr>
        <p:grpSpPr bwMode="auto">
          <a:xfrm>
            <a:off x="3233738" y="2373313"/>
            <a:ext cx="1843087" cy="2593975"/>
            <a:chOff x="1970423" y="2242862"/>
            <a:chExt cx="1843169" cy="2594056"/>
          </a:xfrm>
        </p:grpSpPr>
        <p:pic>
          <p:nvPicPr>
            <p:cNvPr id="155" name="Picture 154">
              <a:extLst>
                <a:ext uri="{FF2B5EF4-FFF2-40B4-BE49-F238E27FC236}">
                  <a16:creationId xmlns:a16="http://schemas.microsoft.com/office/drawing/2014/main" id="{F5F2AE3E-AC3D-4A16-ACEE-3E27FA17C354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0423" y="4145175"/>
              <a:ext cx="1843169" cy="6917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6" name="or">
              <a:extLst>
                <a:ext uri="{FF2B5EF4-FFF2-40B4-BE49-F238E27FC236}">
                  <a16:creationId xmlns:a16="http://schemas.microsoft.com/office/drawing/2014/main" id="{EF74D1B9-D472-4E78-B0F5-BC2233981FA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42459" y="2242862"/>
              <a:ext cx="1276311" cy="144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Tuffy-TTF" panose="020B0603060100000000" charset="0"/>
                  <a:cs typeface="Tuffy-TTF" panose="020B060306010000000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Tuffy-TTF" panose="020B0603060100000000" charset="0"/>
                  <a:cs typeface="Tuffy-TTF" panose="020B060306010000000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charset="0"/>
                  <a:cs typeface="Tuffy-TTF" panose="020B060306010000000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charset="0"/>
                  <a:cs typeface="Tuffy-TTF" panose="020B060306010000000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charset="0"/>
                  <a:cs typeface="Tuffy-TTF" panose="020B060306010000000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charset="0"/>
                  <a:cs typeface="Tuffy-TTF" panose="020B060306010000000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charset="0"/>
                  <a:cs typeface="Tuffy-TTF" panose="020B060306010000000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charset="0"/>
                  <a:cs typeface="Tuffy-TTF" panose="020B060306010000000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charset="0"/>
                  <a:cs typeface="Tuffy-TTF" panose="020B0603060100000000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8800" b="1">
                  <a:solidFill>
                    <a:schemeClr val="tx1"/>
                  </a:solidFill>
                </a:rPr>
                <a:t>or</a:t>
              </a:r>
            </a:p>
          </p:txBody>
        </p:sp>
      </p:grpSp>
      <p:grpSp>
        <p:nvGrpSpPr>
          <p:cNvPr id="157" name="ur">
            <a:extLst>
              <a:ext uri="{FF2B5EF4-FFF2-40B4-BE49-F238E27FC236}">
                <a16:creationId xmlns:a16="http://schemas.microsoft.com/office/drawing/2014/main" id="{37E30779-51AC-4AC0-B5F7-A5C3CA089F40}"/>
              </a:ext>
            </a:extLst>
          </p:cNvPr>
          <p:cNvGrpSpPr>
            <a:grpSpLocks/>
          </p:cNvGrpSpPr>
          <p:nvPr/>
        </p:nvGrpSpPr>
        <p:grpSpPr bwMode="auto">
          <a:xfrm>
            <a:off x="3484563" y="2352675"/>
            <a:ext cx="1328737" cy="2687638"/>
            <a:chOff x="2242459" y="2242862"/>
            <a:chExt cx="1327608" cy="2687854"/>
          </a:xfrm>
        </p:grpSpPr>
        <p:pic>
          <p:nvPicPr>
            <p:cNvPr id="158" name="Picture 157">
              <a:extLst>
                <a:ext uri="{FF2B5EF4-FFF2-40B4-BE49-F238E27FC236}">
                  <a16:creationId xmlns:a16="http://schemas.microsoft.com/office/drawing/2014/main" id="{F3993E54-C4DE-40B4-A28B-1E89AA13A80A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30482" y="4002871"/>
              <a:ext cx="1137440" cy="9278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9" name="ur">
              <a:extLst>
                <a:ext uri="{FF2B5EF4-FFF2-40B4-BE49-F238E27FC236}">
                  <a16:creationId xmlns:a16="http://schemas.microsoft.com/office/drawing/2014/main" id="{16BB4653-19B4-4A8C-A1CA-741E5CE8131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42459" y="2242862"/>
              <a:ext cx="1327608" cy="144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Tuffy-TTF" panose="020B0603060100000000" charset="0"/>
                  <a:cs typeface="Tuffy-TTF" panose="020B060306010000000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Tuffy-TTF" panose="020B0603060100000000" charset="0"/>
                  <a:cs typeface="Tuffy-TTF" panose="020B060306010000000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charset="0"/>
                  <a:cs typeface="Tuffy-TTF" panose="020B060306010000000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charset="0"/>
                  <a:cs typeface="Tuffy-TTF" panose="020B060306010000000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charset="0"/>
                  <a:cs typeface="Tuffy-TTF" panose="020B060306010000000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charset="0"/>
                  <a:cs typeface="Tuffy-TTF" panose="020B060306010000000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charset="0"/>
                  <a:cs typeface="Tuffy-TTF" panose="020B060306010000000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charset="0"/>
                  <a:cs typeface="Tuffy-TTF" panose="020B060306010000000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charset="0"/>
                  <a:cs typeface="Tuffy-TTF" panose="020B0603060100000000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8800" b="1">
                  <a:solidFill>
                    <a:schemeClr val="tx1"/>
                  </a:solidFill>
                </a:rPr>
                <a:t>ur</a:t>
              </a:r>
            </a:p>
          </p:txBody>
        </p:sp>
      </p:grpSp>
      <p:grpSp>
        <p:nvGrpSpPr>
          <p:cNvPr id="160" name="ow">
            <a:extLst>
              <a:ext uri="{FF2B5EF4-FFF2-40B4-BE49-F238E27FC236}">
                <a16:creationId xmlns:a16="http://schemas.microsoft.com/office/drawing/2014/main" id="{B7F337B6-BCBD-4064-8AB2-5CCC7CFE3AFE}"/>
              </a:ext>
            </a:extLst>
          </p:cNvPr>
          <p:cNvGrpSpPr>
            <a:grpSpLocks/>
          </p:cNvGrpSpPr>
          <p:nvPr/>
        </p:nvGrpSpPr>
        <p:grpSpPr bwMode="auto">
          <a:xfrm>
            <a:off x="3284538" y="2335213"/>
            <a:ext cx="1711325" cy="2686050"/>
            <a:chOff x="371166" y="2244560"/>
            <a:chExt cx="1711393" cy="2686512"/>
          </a:xfrm>
        </p:grpSpPr>
        <p:pic>
          <p:nvPicPr>
            <p:cNvPr id="161" name="picture b">
              <a:extLst>
                <a:ext uri="{FF2B5EF4-FFF2-40B4-BE49-F238E27FC236}">
                  <a16:creationId xmlns:a16="http://schemas.microsoft.com/office/drawing/2014/main" id="{477F179F-FAD7-40F5-9B3C-C20F1CD8E875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638" y="4146210"/>
              <a:ext cx="1668921" cy="7848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2" name="b">
              <a:extLst>
                <a:ext uri="{FF2B5EF4-FFF2-40B4-BE49-F238E27FC236}">
                  <a16:creationId xmlns:a16="http://schemas.microsoft.com/office/drawing/2014/main" id="{5261B462-B4A3-484F-A076-68754315BEC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1166" y="2244560"/>
              <a:ext cx="1697901" cy="144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Tuffy-TTF" panose="020B0603060100000000" charset="0"/>
                  <a:cs typeface="Tuffy-TTF" panose="020B060306010000000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Tuffy-TTF" panose="020B0603060100000000" charset="0"/>
                  <a:cs typeface="Tuffy-TTF" panose="020B060306010000000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charset="0"/>
                  <a:cs typeface="Tuffy-TTF" panose="020B060306010000000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charset="0"/>
                  <a:cs typeface="Tuffy-TTF" panose="020B060306010000000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charset="0"/>
                  <a:cs typeface="Tuffy-TTF" panose="020B060306010000000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charset="0"/>
                  <a:cs typeface="Tuffy-TTF" panose="020B060306010000000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charset="0"/>
                  <a:cs typeface="Tuffy-TTF" panose="020B060306010000000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charset="0"/>
                  <a:cs typeface="Tuffy-TTF" panose="020B060306010000000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charset="0"/>
                  <a:cs typeface="Tuffy-TTF" panose="020B0603060100000000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8800" b="1">
                  <a:solidFill>
                    <a:schemeClr val="tx1"/>
                  </a:solidFill>
                </a:rPr>
                <a:t>ow</a:t>
              </a:r>
              <a:endParaRPr lang="en-GB" altLang="en-US" sz="13800" b="1">
                <a:solidFill>
                  <a:schemeClr val="tx1"/>
                </a:solidFill>
              </a:endParaRPr>
            </a:p>
          </p:txBody>
        </p:sp>
      </p:grpSp>
      <p:grpSp>
        <p:nvGrpSpPr>
          <p:cNvPr id="163" name="oi">
            <a:extLst>
              <a:ext uri="{FF2B5EF4-FFF2-40B4-BE49-F238E27FC236}">
                <a16:creationId xmlns:a16="http://schemas.microsoft.com/office/drawing/2014/main" id="{C89085C0-62C0-41BA-A482-C63DC24A5C80}"/>
              </a:ext>
            </a:extLst>
          </p:cNvPr>
          <p:cNvGrpSpPr>
            <a:grpSpLocks/>
          </p:cNvGrpSpPr>
          <p:nvPr/>
        </p:nvGrpSpPr>
        <p:grpSpPr bwMode="auto">
          <a:xfrm>
            <a:off x="3603625" y="2427288"/>
            <a:ext cx="1135063" cy="2720975"/>
            <a:chOff x="2353590" y="2261470"/>
            <a:chExt cx="1135247" cy="2720722"/>
          </a:xfrm>
        </p:grpSpPr>
        <p:pic>
          <p:nvPicPr>
            <p:cNvPr id="164" name="Picture 163">
              <a:extLst>
                <a:ext uri="{FF2B5EF4-FFF2-40B4-BE49-F238E27FC236}">
                  <a16:creationId xmlns:a16="http://schemas.microsoft.com/office/drawing/2014/main" id="{9CBFF1E9-4FE6-4552-9291-FEF8D76F0AA7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61504" y="4115448"/>
              <a:ext cx="860385" cy="8667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5" name="oi">
              <a:extLst>
                <a:ext uri="{FF2B5EF4-FFF2-40B4-BE49-F238E27FC236}">
                  <a16:creationId xmlns:a16="http://schemas.microsoft.com/office/drawing/2014/main" id="{4D2F231C-E79C-4FE3-AE34-E1600333F08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53590" y="2261470"/>
              <a:ext cx="1135247" cy="144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Tuffy-TTF" panose="020B0603060100000000" charset="0"/>
                  <a:cs typeface="Tuffy-TTF" panose="020B060306010000000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Tuffy-TTF" panose="020B0603060100000000" charset="0"/>
                  <a:cs typeface="Tuffy-TTF" panose="020B060306010000000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charset="0"/>
                  <a:cs typeface="Tuffy-TTF" panose="020B060306010000000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charset="0"/>
                  <a:cs typeface="Tuffy-TTF" panose="020B060306010000000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charset="0"/>
                  <a:cs typeface="Tuffy-TTF" panose="020B060306010000000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charset="0"/>
                  <a:cs typeface="Tuffy-TTF" panose="020B060306010000000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charset="0"/>
                  <a:cs typeface="Tuffy-TTF" panose="020B060306010000000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charset="0"/>
                  <a:cs typeface="Tuffy-TTF" panose="020B060306010000000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charset="0"/>
                  <a:cs typeface="Tuffy-TTF" panose="020B0603060100000000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8800" b="1">
                  <a:solidFill>
                    <a:schemeClr val="tx1"/>
                  </a:solidFill>
                </a:rPr>
                <a:t>oi</a:t>
              </a:r>
            </a:p>
          </p:txBody>
        </p:sp>
      </p:grpSp>
      <p:grpSp>
        <p:nvGrpSpPr>
          <p:cNvPr id="166" name="ear">
            <a:extLst>
              <a:ext uri="{FF2B5EF4-FFF2-40B4-BE49-F238E27FC236}">
                <a16:creationId xmlns:a16="http://schemas.microsoft.com/office/drawing/2014/main" id="{1531093E-405D-4DF7-9E54-20DE93A8B44D}"/>
              </a:ext>
            </a:extLst>
          </p:cNvPr>
          <p:cNvGrpSpPr>
            <a:grpSpLocks/>
          </p:cNvGrpSpPr>
          <p:nvPr/>
        </p:nvGrpSpPr>
        <p:grpSpPr bwMode="auto">
          <a:xfrm>
            <a:off x="3181350" y="2395538"/>
            <a:ext cx="1855788" cy="2878137"/>
            <a:chOff x="1998996" y="2248548"/>
            <a:chExt cx="1854995" cy="2878343"/>
          </a:xfrm>
        </p:grpSpPr>
        <p:pic>
          <p:nvPicPr>
            <p:cNvPr id="167" name="Picture 166">
              <a:extLst>
                <a:ext uri="{FF2B5EF4-FFF2-40B4-BE49-F238E27FC236}">
                  <a16:creationId xmlns:a16="http://schemas.microsoft.com/office/drawing/2014/main" id="{7FD2FF22-62F7-4530-BFAA-CDE4C686ADA8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37161" y="3885584"/>
              <a:ext cx="874020" cy="12413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8" name="ear">
              <a:extLst>
                <a:ext uri="{FF2B5EF4-FFF2-40B4-BE49-F238E27FC236}">
                  <a16:creationId xmlns:a16="http://schemas.microsoft.com/office/drawing/2014/main" id="{CCAD2C23-233F-40B3-BF02-EFC6CE4C071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98996" y="2248548"/>
              <a:ext cx="1854995" cy="144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Tuffy-TTF" panose="020B0603060100000000" charset="0"/>
                  <a:cs typeface="Tuffy-TTF" panose="020B060306010000000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Tuffy-TTF" panose="020B0603060100000000" charset="0"/>
                  <a:cs typeface="Tuffy-TTF" panose="020B060306010000000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charset="0"/>
                  <a:cs typeface="Tuffy-TTF" panose="020B060306010000000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charset="0"/>
                  <a:cs typeface="Tuffy-TTF" panose="020B060306010000000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charset="0"/>
                  <a:cs typeface="Tuffy-TTF" panose="020B060306010000000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charset="0"/>
                  <a:cs typeface="Tuffy-TTF" panose="020B060306010000000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charset="0"/>
                  <a:cs typeface="Tuffy-TTF" panose="020B060306010000000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charset="0"/>
                  <a:cs typeface="Tuffy-TTF" panose="020B060306010000000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charset="0"/>
                  <a:cs typeface="Tuffy-TTF" panose="020B0603060100000000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8800" b="1">
                  <a:solidFill>
                    <a:schemeClr val="tx1"/>
                  </a:solidFill>
                </a:rPr>
                <a:t>ear</a:t>
              </a:r>
            </a:p>
          </p:txBody>
        </p:sp>
      </p:grpSp>
      <p:grpSp>
        <p:nvGrpSpPr>
          <p:cNvPr id="169" name="air">
            <a:extLst>
              <a:ext uri="{FF2B5EF4-FFF2-40B4-BE49-F238E27FC236}">
                <a16:creationId xmlns:a16="http://schemas.microsoft.com/office/drawing/2014/main" id="{38F92B4A-7BDC-4B24-9C60-73D12CC24D84}"/>
              </a:ext>
            </a:extLst>
          </p:cNvPr>
          <p:cNvGrpSpPr>
            <a:grpSpLocks/>
          </p:cNvGrpSpPr>
          <p:nvPr/>
        </p:nvGrpSpPr>
        <p:grpSpPr bwMode="auto">
          <a:xfrm>
            <a:off x="3244850" y="2255838"/>
            <a:ext cx="1671638" cy="3021012"/>
            <a:chOff x="1998996" y="2248548"/>
            <a:chExt cx="1670650" cy="3020614"/>
          </a:xfrm>
        </p:grpSpPr>
        <p:pic>
          <p:nvPicPr>
            <p:cNvPr id="170" name="Picture 169">
              <a:extLst>
                <a:ext uri="{FF2B5EF4-FFF2-40B4-BE49-F238E27FC236}">
                  <a16:creationId xmlns:a16="http://schemas.microsoft.com/office/drawing/2014/main" id="{A7BE60C1-9008-4906-885C-14B0F63C55E4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59622" y="3862717"/>
              <a:ext cx="841088" cy="14064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1" name="air">
              <a:extLst>
                <a:ext uri="{FF2B5EF4-FFF2-40B4-BE49-F238E27FC236}">
                  <a16:creationId xmlns:a16="http://schemas.microsoft.com/office/drawing/2014/main" id="{1B59C83F-5253-4C4F-A112-7B1F03CB054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98996" y="2248548"/>
              <a:ext cx="1670650" cy="144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Tuffy-TTF" panose="020B0603060100000000" charset="0"/>
                  <a:cs typeface="Tuffy-TTF" panose="020B060306010000000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Tuffy-TTF" panose="020B0603060100000000" charset="0"/>
                  <a:cs typeface="Tuffy-TTF" panose="020B060306010000000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charset="0"/>
                  <a:cs typeface="Tuffy-TTF" panose="020B060306010000000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charset="0"/>
                  <a:cs typeface="Tuffy-TTF" panose="020B060306010000000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charset="0"/>
                  <a:cs typeface="Tuffy-TTF" panose="020B060306010000000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charset="0"/>
                  <a:cs typeface="Tuffy-TTF" panose="020B060306010000000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charset="0"/>
                  <a:cs typeface="Tuffy-TTF" panose="020B060306010000000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charset="0"/>
                  <a:cs typeface="Tuffy-TTF" panose="020B060306010000000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charset="0"/>
                  <a:cs typeface="Tuffy-TTF" panose="020B0603060100000000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8800" b="1">
                  <a:solidFill>
                    <a:schemeClr val="tx1"/>
                  </a:solidFill>
                </a:rPr>
                <a:t>air</a:t>
              </a:r>
            </a:p>
          </p:txBody>
        </p:sp>
      </p:grpSp>
      <p:grpSp>
        <p:nvGrpSpPr>
          <p:cNvPr id="172" name="ure">
            <a:extLst>
              <a:ext uri="{FF2B5EF4-FFF2-40B4-BE49-F238E27FC236}">
                <a16:creationId xmlns:a16="http://schemas.microsoft.com/office/drawing/2014/main" id="{835A03D2-8EA0-4E8A-9B38-9C0BE35A07DE}"/>
              </a:ext>
            </a:extLst>
          </p:cNvPr>
          <p:cNvGrpSpPr>
            <a:grpSpLocks/>
          </p:cNvGrpSpPr>
          <p:nvPr/>
        </p:nvGrpSpPr>
        <p:grpSpPr bwMode="auto">
          <a:xfrm>
            <a:off x="3167063" y="2211388"/>
            <a:ext cx="1863725" cy="2687637"/>
            <a:chOff x="1871894" y="2255950"/>
            <a:chExt cx="1863011" cy="2687494"/>
          </a:xfrm>
        </p:grpSpPr>
        <p:pic>
          <p:nvPicPr>
            <p:cNvPr id="173" name="Picture 172">
              <a:extLst>
                <a:ext uri="{FF2B5EF4-FFF2-40B4-BE49-F238E27FC236}">
                  <a16:creationId xmlns:a16="http://schemas.microsoft.com/office/drawing/2014/main" id="{8B9DFF63-5C90-4ED1-8F12-47DD40104206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20484" y="4272042"/>
              <a:ext cx="1294819" cy="6714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4" name="ure">
              <a:extLst>
                <a:ext uri="{FF2B5EF4-FFF2-40B4-BE49-F238E27FC236}">
                  <a16:creationId xmlns:a16="http://schemas.microsoft.com/office/drawing/2014/main" id="{7EB15CCB-B148-4299-B2D0-CB9B9D4CBC5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71894" y="2255950"/>
              <a:ext cx="1863011" cy="144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Tuffy-TTF" panose="020B0603060100000000" charset="0"/>
                  <a:cs typeface="Tuffy-TTF" panose="020B060306010000000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Tuffy-TTF" panose="020B0603060100000000" charset="0"/>
                  <a:cs typeface="Tuffy-TTF" panose="020B060306010000000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charset="0"/>
                  <a:cs typeface="Tuffy-TTF" panose="020B060306010000000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charset="0"/>
                  <a:cs typeface="Tuffy-TTF" panose="020B060306010000000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charset="0"/>
                  <a:cs typeface="Tuffy-TTF" panose="020B060306010000000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charset="0"/>
                  <a:cs typeface="Tuffy-TTF" panose="020B060306010000000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charset="0"/>
                  <a:cs typeface="Tuffy-TTF" panose="020B060306010000000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charset="0"/>
                  <a:cs typeface="Tuffy-TTF" panose="020B060306010000000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charset="0"/>
                  <a:cs typeface="Tuffy-TTF" panose="020B0603060100000000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8800" b="1">
                  <a:solidFill>
                    <a:schemeClr val="tx1"/>
                  </a:solidFill>
                </a:rPr>
                <a:t>ure</a:t>
              </a:r>
            </a:p>
          </p:txBody>
        </p:sp>
      </p:grpSp>
      <p:grpSp>
        <p:nvGrpSpPr>
          <p:cNvPr id="175" name="er">
            <a:extLst>
              <a:ext uri="{FF2B5EF4-FFF2-40B4-BE49-F238E27FC236}">
                <a16:creationId xmlns:a16="http://schemas.microsoft.com/office/drawing/2014/main" id="{2BACB5C6-5F01-44B1-9ADC-6CCB9BECE739}"/>
              </a:ext>
            </a:extLst>
          </p:cNvPr>
          <p:cNvGrpSpPr>
            <a:grpSpLocks/>
          </p:cNvGrpSpPr>
          <p:nvPr/>
        </p:nvGrpSpPr>
        <p:grpSpPr bwMode="auto">
          <a:xfrm>
            <a:off x="3573463" y="2208213"/>
            <a:ext cx="1211262" cy="3011487"/>
            <a:chOff x="2269767" y="2243133"/>
            <a:chExt cx="1212191" cy="3011666"/>
          </a:xfrm>
        </p:grpSpPr>
        <p:pic>
          <p:nvPicPr>
            <p:cNvPr id="176" name="Picture 175">
              <a:extLst>
                <a:ext uri="{FF2B5EF4-FFF2-40B4-BE49-F238E27FC236}">
                  <a16:creationId xmlns:a16="http://schemas.microsoft.com/office/drawing/2014/main" id="{D2C25396-B632-4324-A47F-3609D00E759C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73185" y="3916342"/>
              <a:ext cx="585700" cy="13384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7" name="er">
              <a:extLst>
                <a:ext uri="{FF2B5EF4-FFF2-40B4-BE49-F238E27FC236}">
                  <a16:creationId xmlns:a16="http://schemas.microsoft.com/office/drawing/2014/main" id="{154AB01C-C549-4B69-A941-37F88A58936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69767" y="2243133"/>
              <a:ext cx="1212191" cy="144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Tuffy-TTF" panose="020B0603060100000000" charset="0"/>
                  <a:cs typeface="Tuffy-TTF" panose="020B060306010000000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Tuffy-TTF" panose="020B0603060100000000" charset="0"/>
                  <a:cs typeface="Tuffy-TTF" panose="020B060306010000000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charset="0"/>
                  <a:cs typeface="Tuffy-TTF" panose="020B060306010000000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charset="0"/>
                  <a:cs typeface="Tuffy-TTF" panose="020B060306010000000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charset="0"/>
                  <a:cs typeface="Tuffy-TTF" panose="020B060306010000000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charset="0"/>
                  <a:cs typeface="Tuffy-TTF" panose="020B060306010000000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charset="0"/>
                  <a:cs typeface="Tuffy-TTF" panose="020B060306010000000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charset="0"/>
                  <a:cs typeface="Tuffy-TTF" panose="020B060306010000000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charset="0"/>
                  <a:cs typeface="Tuffy-TTF" panose="020B0603060100000000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8800" b="1">
                  <a:solidFill>
                    <a:schemeClr val="tx1"/>
                  </a:solidFill>
                </a:rPr>
                <a:t>er</a:t>
              </a:r>
            </a:p>
          </p:txBody>
        </p:sp>
      </p:grpSp>
      <p:grpSp>
        <p:nvGrpSpPr>
          <p:cNvPr id="178" name="PLAY 1">
            <a:extLst>
              <a:ext uri="{FF2B5EF4-FFF2-40B4-BE49-F238E27FC236}">
                <a16:creationId xmlns:a16="http://schemas.microsoft.com/office/drawing/2014/main" id="{5B724E2E-6F90-475A-8DAB-46D5373DD179}"/>
              </a:ext>
            </a:extLst>
          </p:cNvPr>
          <p:cNvGrpSpPr>
            <a:grpSpLocks/>
          </p:cNvGrpSpPr>
          <p:nvPr/>
        </p:nvGrpSpPr>
        <p:grpSpPr bwMode="auto">
          <a:xfrm>
            <a:off x="3763963" y="5357813"/>
            <a:ext cx="736600" cy="735012"/>
            <a:chOff x="6300192" y="2204864"/>
            <a:chExt cx="900100" cy="900100"/>
          </a:xfrm>
        </p:grpSpPr>
        <p:sp>
          <p:nvSpPr>
            <p:cNvPr id="179" name="Oval 178">
              <a:extLst>
                <a:ext uri="{FF2B5EF4-FFF2-40B4-BE49-F238E27FC236}">
                  <a16:creationId xmlns:a16="http://schemas.microsoft.com/office/drawing/2014/main" id="{C76DBE65-6E03-40BA-B5D4-82A33F513ACB}"/>
                </a:ext>
              </a:extLst>
            </p:cNvPr>
            <p:cNvSpPr/>
            <p:nvPr/>
          </p:nvSpPr>
          <p:spPr>
            <a:xfrm>
              <a:off x="6300192" y="2204864"/>
              <a:ext cx="900100" cy="9001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963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/>
            </a:p>
          </p:txBody>
        </p:sp>
        <p:sp>
          <p:nvSpPr>
            <p:cNvPr id="180" name="Isosceles Triangle 179">
              <a:extLst>
                <a:ext uri="{FF2B5EF4-FFF2-40B4-BE49-F238E27FC236}">
                  <a16:creationId xmlns:a16="http://schemas.microsoft.com/office/drawing/2014/main" id="{56890AAE-DC47-47C6-A55D-9CDCB93A2083}"/>
                </a:ext>
              </a:extLst>
            </p:cNvPr>
            <p:cNvSpPr/>
            <p:nvPr/>
          </p:nvSpPr>
          <p:spPr>
            <a:xfrm rot="5400000">
              <a:off x="6559542" y="2417280"/>
              <a:ext cx="550169" cy="475269"/>
            </a:xfrm>
            <a:prstGeom prst="triangle">
              <a:avLst/>
            </a:prstGeom>
            <a:solidFill>
              <a:srgbClr val="0096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/>
            </a:p>
          </p:txBody>
        </p:sp>
      </p:grpSp>
      <p:grpSp>
        <p:nvGrpSpPr>
          <p:cNvPr id="181" name="j">
            <a:extLst>
              <a:ext uri="{FF2B5EF4-FFF2-40B4-BE49-F238E27FC236}">
                <a16:creationId xmlns:a16="http://schemas.microsoft.com/office/drawing/2014/main" id="{CDA4F945-98FD-4281-8150-AC1FE3708970}"/>
              </a:ext>
            </a:extLst>
          </p:cNvPr>
          <p:cNvGrpSpPr>
            <a:grpSpLocks/>
          </p:cNvGrpSpPr>
          <p:nvPr/>
        </p:nvGrpSpPr>
        <p:grpSpPr bwMode="auto">
          <a:xfrm>
            <a:off x="3697288" y="2268538"/>
            <a:ext cx="881062" cy="3008312"/>
            <a:chOff x="775369" y="2193366"/>
            <a:chExt cx="881256" cy="3008993"/>
          </a:xfrm>
        </p:grpSpPr>
        <p:pic>
          <p:nvPicPr>
            <p:cNvPr id="182" name="jelly">
              <a:extLst>
                <a:ext uri="{FF2B5EF4-FFF2-40B4-BE49-F238E27FC236}">
                  <a16:creationId xmlns:a16="http://schemas.microsoft.com/office/drawing/2014/main" id="{18C00549-6F59-4ACB-B48C-07A984AD4033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5369" y="3721421"/>
              <a:ext cx="881256" cy="14809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3" name="j">
              <a:extLst>
                <a:ext uri="{FF2B5EF4-FFF2-40B4-BE49-F238E27FC236}">
                  <a16:creationId xmlns:a16="http://schemas.microsoft.com/office/drawing/2014/main" id="{64BF1181-9AFA-40F9-AAA5-17BAE8DB124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31310" y="2193366"/>
              <a:ext cx="503664" cy="144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Tuffy-TTF" panose="020B0603060100000000" charset="0"/>
                  <a:cs typeface="Tuffy-TTF" panose="020B060306010000000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Tuffy-TTF" panose="020B0603060100000000" charset="0"/>
                  <a:cs typeface="Tuffy-TTF" panose="020B060306010000000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charset="0"/>
                  <a:cs typeface="Tuffy-TTF" panose="020B060306010000000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charset="0"/>
                  <a:cs typeface="Tuffy-TTF" panose="020B060306010000000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charset="0"/>
                  <a:cs typeface="Tuffy-TTF" panose="020B060306010000000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charset="0"/>
                  <a:cs typeface="Tuffy-TTF" panose="020B060306010000000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charset="0"/>
                  <a:cs typeface="Tuffy-TTF" panose="020B060306010000000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charset="0"/>
                  <a:cs typeface="Tuffy-TTF" panose="020B060306010000000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charset="0"/>
                  <a:cs typeface="Tuffy-TTF" panose="020B0603060100000000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8800" b="1">
                  <a:solidFill>
                    <a:schemeClr val="tx1"/>
                  </a:solidFill>
                </a:rPr>
                <a:t>j</a:t>
              </a:r>
              <a:endParaRPr lang="en-GB" altLang="en-US" sz="13800" b="1">
                <a:solidFill>
                  <a:schemeClr val="tx1"/>
                </a:solidFill>
              </a:endParaRPr>
            </a:p>
          </p:txBody>
        </p:sp>
      </p:grpSp>
      <p:sp>
        <p:nvSpPr>
          <p:cNvPr id="185" name="background 2">
            <a:extLst>
              <a:ext uri="{FF2B5EF4-FFF2-40B4-BE49-F238E27FC236}">
                <a16:creationId xmlns:a16="http://schemas.microsoft.com/office/drawing/2014/main" id="{FC1B4B2D-392B-4323-8CDE-A686DBA90715}"/>
              </a:ext>
            </a:extLst>
          </p:cNvPr>
          <p:cNvSpPr/>
          <p:nvPr/>
        </p:nvSpPr>
        <p:spPr>
          <a:xfrm>
            <a:off x="6003925" y="2165350"/>
            <a:ext cx="2238375" cy="3424238"/>
          </a:xfrm>
          <a:prstGeom prst="roundRect">
            <a:avLst>
              <a:gd name="adj" fmla="val 9850"/>
            </a:avLst>
          </a:prstGeom>
          <a:solidFill>
            <a:schemeClr val="bg1"/>
          </a:solidFill>
          <a:ln w="38100">
            <a:solidFill>
              <a:srgbClr val="0096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1"/>
          <a:lstStyle/>
          <a:p>
            <a:pPr algn="ctr">
              <a:defRPr/>
            </a:pPr>
            <a:endParaRPr lang="en-GB" sz="1050" dirty="0">
              <a:solidFill>
                <a:schemeClr val="tx1"/>
              </a:solidFill>
            </a:endParaRPr>
          </a:p>
        </p:txBody>
      </p:sp>
      <p:grpSp>
        <p:nvGrpSpPr>
          <p:cNvPr id="186" name="PLAY 2">
            <a:extLst>
              <a:ext uri="{FF2B5EF4-FFF2-40B4-BE49-F238E27FC236}">
                <a16:creationId xmlns:a16="http://schemas.microsoft.com/office/drawing/2014/main" id="{313350DE-EDE6-40AB-B766-3315E3D1BAD2}"/>
              </a:ext>
            </a:extLst>
          </p:cNvPr>
          <p:cNvGrpSpPr>
            <a:grpSpLocks/>
          </p:cNvGrpSpPr>
          <p:nvPr/>
        </p:nvGrpSpPr>
        <p:grpSpPr bwMode="auto">
          <a:xfrm>
            <a:off x="6773863" y="5357813"/>
            <a:ext cx="735012" cy="735012"/>
            <a:chOff x="6300192" y="2204864"/>
            <a:chExt cx="900100" cy="900100"/>
          </a:xfrm>
        </p:grpSpPr>
        <p:sp>
          <p:nvSpPr>
            <p:cNvPr id="187" name="Oval 186">
              <a:extLst>
                <a:ext uri="{FF2B5EF4-FFF2-40B4-BE49-F238E27FC236}">
                  <a16:creationId xmlns:a16="http://schemas.microsoft.com/office/drawing/2014/main" id="{AAE40DDE-ABC3-41A7-96E7-D71A1EA3A1D0}"/>
                </a:ext>
              </a:extLst>
            </p:cNvPr>
            <p:cNvSpPr/>
            <p:nvPr/>
          </p:nvSpPr>
          <p:spPr>
            <a:xfrm>
              <a:off x="6300192" y="2204864"/>
              <a:ext cx="900100" cy="9001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963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/>
            </a:p>
          </p:txBody>
        </p:sp>
        <p:sp>
          <p:nvSpPr>
            <p:cNvPr id="188" name="Isosceles Triangle 187">
              <a:extLst>
                <a:ext uri="{FF2B5EF4-FFF2-40B4-BE49-F238E27FC236}">
                  <a16:creationId xmlns:a16="http://schemas.microsoft.com/office/drawing/2014/main" id="{7F7B3832-B780-4A29-B8A0-3E4DC06CD9A7}"/>
                </a:ext>
              </a:extLst>
            </p:cNvPr>
            <p:cNvSpPr/>
            <p:nvPr/>
          </p:nvSpPr>
          <p:spPr>
            <a:xfrm rot="5400000">
              <a:off x="6559724" y="2417738"/>
              <a:ext cx="550169" cy="474351"/>
            </a:xfrm>
            <a:prstGeom prst="triangle">
              <a:avLst/>
            </a:prstGeom>
            <a:solidFill>
              <a:srgbClr val="0096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/>
            </a:p>
          </p:txBody>
        </p:sp>
      </p:grpSp>
      <p:sp>
        <p:nvSpPr>
          <p:cNvPr id="189" name="said">
            <a:extLst>
              <a:ext uri="{FF2B5EF4-FFF2-40B4-BE49-F238E27FC236}">
                <a16:creationId xmlns:a16="http://schemas.microsoft.com/office/drawing/2014/main" id="{C765E8AF-150B-48E7-B1DA-0663F13491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6163" y="3305175"/>
            <a:ext cx="197485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uffy-TTF" panose="020B0603060100000000" charset="0"/>
                <a:cs typeface="Tuffy-TTF" panose="020B060306010000000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uffy-TTF" panose="020B0603060100000000" charset="0"/>
                <a:cs typeface="Tuffy-TTF" panose="020B060306010000000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charset="0"/>
                <a:cs typeface="Tuffy-TTF" panose="020B060306010000000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charset="0"/>
                <a:cs typeface="Tuffy-TTF" panose="020B060306010000000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charset="0"/>
                <a:cs typeface="Tuffy-TTF" panose="020B060306010000000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charset="0"/>
                <a:cs typeface="Tuffy-TTF" panose="020B060306010000000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charset="0"/>
                <a:cs typeface="Tuffy-TTF" panose="020B060306010000000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charset="0"/>
                <a:cs typeface="Tuffy-TTF" panose="020B060306010000000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charset="0"/>
                <a:cs typeface="Tuffy-TTF" panose="020B060306010000000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6600" b="1">
                <a:solidFill>
                  <a:schemeClr val="tx1"/>
                </a:solidFill>
              </a:rPr>
              <a:t>said</a:t>
            </a:r>
          </a:p>
        </p:txBody>
      </p:sp>
      <p:sp>
        <p:nvSpPr>
          <p:cNvPr id="190" name="so">
            <a:extLst>
              <a:ext uri="{FF2B5EF4-FFF2-40B4-BE49-F238E27FC236}">
                <a16:creationId xmlns:a16="http://schemas.microsoft.com/office/drawing/2014/main" id="{2AAE0BAE-402E-411D-9168-928E5C6111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15100" y="3292475"/>
            <a:ext cx="1338263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uffy-TTF" panose="020B0603060100000000" charset="0"/>
                <a:cs typeface="Tuffy-TTF" panose="020B060306010000000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uffy-TTF" panose="020B0603060100000000" charset="0"/>
                <a:cs typeface="Tuffy-TTF" panose="020B060306010000000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charset="0"/>
                <a:cs typeface="Tuffy-TTF" panose="020B060306010000000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charset="0"/>
                <a:cs typeface="Tuffy-TTF" panose="020B060306010000000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charset="0"/>
                <a:cs typeface="Tuffy-TTF" panose="020B060306010000000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charset="0"/>
                <a:cs typeface="Tuffy-TTF" panose="020B060306010000000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charset="0"/>
                <a:cs typeface="Tuffy-TTF" panose="020B060306010000000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charset="0"/>
                <a:cs typeface="Tuffy-TTF" panose="020B060306010000000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charset="0"/>
                <a:cs typeface="Tuffy-TTF" panose="020B060306010000000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6600" b="1">
                <a:solidFill>
                  <a:schemeClr val="tx1"/>
                </a:solidFill>
              </a:rPr>
              <a:t>so</a:t>
            </a:r>
          </a:p>
        </p:txBody>
      </p:sp>
      <p:sp>
        <p:nvSpPr>
          <p:cNvPr id="191" name="have">
            <a:extLst>
              <a:ext uri="{FF2B5EF4-FFF2-40B4-BE49-F238E27FC236}">
                <a16:creationId xmlns:a16="http://schemas.microsoft.com/office/drawing/2014/main" id="{002B8A84-D91A-4CD8-A231-C4417D9590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65850" y="3298825"/>
            <a:ext cx="2036763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uffy-TTF" panose="020B0603060100000000" charset="0"/>
                <a:cs typeface="Tuffy-TTF" panose="020B060306010000000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uffy-TTF" panose="020B0603060100000000" charset="0"/>
                <a:cs typeface="Tuffy-TTF" panose="020B060306010000000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charset="0"/>
                <a:cs typeface="Tuffy-TTF" panose="020B060306010000000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charset="0"/>
                <a:cs typeface="Tuffy-TTF" panose="020B060306010000000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charset="0"/>
                <a:cs typeface="Tuffy-TTF" panose="020B060306010000000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charset="0"/>
                <a:cs typeface="Tuffy-TTF" panose="020B060306010000000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charset="0"/>
                <a:cs typeface="Tuffy-TTF" panose="020B060306010000000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charset="0"/>
                <a:cs typeface="Tuffy-TTF" panose="020B060306010000000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charset="0"/>
                <a:cs typeface="Tuffy-TTF" panose="020B060306010000000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6600" b="1">
                <a:solidFill>
                  <a:schemeClr val="tx1"/>
                </a:solidFill>
              </a:rPr>
              <a:t>have</a:t>
            </a:r>
          </a:p>
        </p:txBody>
      </p:sp>
      <p:sp>
        <p:nvSpPr>
          <p:cNvPr id="192" name="like">
            <a:extLst>
              <a:ext uri="{FF2B5EF4-FFF2-40B4-BE49-F238E27FC236}">
                <a16:creationId xmlns:a16="http://schemas.microsoft.com/office/drawing/2014/main" id="{632D26F3-0CF5-49B3-9B9D-CE1EFD777D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84925" y="3313113"/>
            <a:ext cx="1598613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uffy-TTF" panose="020B0603060100000000" charset="0"/>
                <a:cs typeface="Tuffy-TTF" panose="020B060306010000000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uffy-TTF" panose="020B0603060100000000" charset="0"/>
                <a:cs typeface="Tuffy-TTF" panose="020B060306010000000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charset="0"/>
                <a:cs typeface="Tuffy-TTF" panose="020B060306010000000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charset="0"/>
                <a:cs typeface="Tuffy-TTF" panose="020B060306010000000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charset="0"/>
                <a:cs typeface="Tuffy-TTF" panose="020B060306010000000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charset="0"/>
                <a:cs typeface="Tuffy-TTF" panose="020B060306010000000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charset="0"/>
                <a:cs typeface="Tuffy-TTF" panose="020B060306010000000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charset="0"/>
                <a:cs typeface="Tuffy-TTF" panose="020B060306010000000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charset="0"/>
                <a:cs typeface="Tuffy-TTF" panose="020B060306010000000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6600" b="1">
                <a:solidFill>
                  <a:schemeClr val="tx1"/>
                </a:solidFill>
              </a:rPr>
              <a:t>like</a:t>
            </a:r>
          </a:p>
        </p:txBody>
      </p:sp>
      <p:sp>
        <p:nvSpPr>
          <p:cNvPr id="193" name="come">
            <a:extLst>
              <a:ext uri="{FF2B5EF4-FFF2-40B4-BE49-F238E27FC236}">
                <a16:creationId xmlns:a16="http://schemas.microsoft.com/office/drawing/2014/main" id="{791844C7-6924-4BE2-8224-4FCF2A26FC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56313" y="3302000"/>
            <a:ext cx="2170112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uffy-TTF" panose="020B0603060100000000" charset="0"/>
                <a:cs typeface="Tuffy-TTF" panose="020B060306010000000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uffy-TTF" panose="020B0603060100000000" charset="0"/>
                <a:cs typeface="Tuffy-TTF" panose="020B060306010000000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charset="0"/>
                <a:cs typeface="Tuffy-TTF" panose="020B060306010000000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charset="0"/>
                <a:cs typeface="Tuffy-TTF" panose="020B060306010000000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charset="0"/>
                <a:cs typeface="Tuffy-TTF" panose="020B060306010000000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charset="0"/>
                <a:cs typeface="Tuffy-TTF" panose="020B060306010000000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charset="0"/>
                <a:cs typeface="Tuffy-TTF" panose="020B060306010000000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charset="0"/>
                <a:cs typeface="Tuffy-TTF" panose="020B060306010000000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charset="0"/>
                <a:cs typeface="Tuffy-TTF" panose="020B060306010000000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6600" b="1">
                <a:solidFill>
                  <a:schemeClr val="tx1"/>
                </a:solidFill>
              </a:rPr>
              <a:t>come</a:t>
            </a:r>
          </a:p>
        </p:txBody>
      </p:sp>
      <p:sp>
        <p:nvSpPr>
          <p:cNvPr id="194" name="some">
            <a:extLst>
              <a:ext uri="{FF2B5EF4-FFF2-40B4-BE49-F238E27FC236}">
                <a16:creationId xmlns:a16="http://schemas.microsoft.com/office/drawing/2014/main" id="{DD8B40BF-DDD4-4DAA-9ABB-08898EA226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4413" y="3319463"/>
            <a:ext cx="2179637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uffy-TTF" panose="020B0603060100000000" charset="0"/>
                <a:cs typeface="Tuffy-TTF" panose="020B060306010000000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uffy-TTF" panose="020B0603060100000000" charset="0"/>
                <a:cs typeface="Tuffy-TTF" panose="020B060306010000000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charset="0"/>
                <a:cs typeface="Tuffy-TTF" panose="020B060306010000000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charset="0"/>
                <a:cs typeface="Tuffy-TTF" panose="020B060306010000000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charset="0"/>
                <a:cs typeface="Tuffy-TTF" panose="020B060306010000000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charset="0"/>
                <a:cs typeface="Tuffy-TTF" panose="020B060306010000000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charset="0"/>
                <a:cs typeface="Tuffy-TTF" panose="020B060306010000000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charset="0"/>
                <a:cs typeface="Tuffy-TTF" panose="020B060306010000000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charset="0"/>
                <a:cs typeface="Tuffy-TTF" panose="020B060306010000000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6600" b="1">
                <a:solidFill>
                  <a:schemeClr val="tx1"/>
                </a:solidFill>
              </a:rPr>
              <a:t>some</a:t>
            </a:r>
          </a:p>
        </p:txBody>
      </p:sp>
      <p:sp>
        <p:nvSpPr>
          <p:cNvPr id="195" name="were">
            <a:extLst>
              <a:ext uri="{FF2B5EF4-FFF2-40B4-BE49-F238E27FC236}">
                <a16:creationId xmlns:a16="http://schemas.microsoft.com/office/drawing/2014/main" id="{309D0028-FA67-427A-B6A5-C8223227B6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4413" y="3271838"/>
            <a:ext cx="2179637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uffy-TTF" panose="020B0603060100000000" charset="0"/>
                <a:cs typeface="Tuffy-TTF" panose="020B060306010000000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uffy-TTF" panose="020B0603060100000000" charset="0"/>
                <a:cs typeface="Tuffy-TTF" panose="020B060306010000000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charset="0"/>
                <a:cs typeface="Tuffy-TTF" panose="020B060306010000000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charset="0"/>
                <a:cs typeface="Tuffy-TTF" panose="020B060306010000000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charset="0"/>
                <a:cs typeface="Tuffy-TTF" panose="020B060306010000000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charset="0"/>
                <a:cs typeface="Tuffy-TTF" panose="020B060306010000000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charset="0"/>
                <a:cs typeface="Tuffy-TTF" panose="020B060306010000000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charset="0"/>
                <a:cs typeface="Tuffy-TTF" panose="020B060306010000000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charset="0"/>
                <a:cs typeface="Tuffy-TTF" panose="020B060306010000000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6600" b="1">
                <a:solidFill>
                  <a:schemeClr val="tx1"/>
                </a:solidFill>
              </a:rPr>
              <a:t>were</a:t>
            </a:r>
          </a:p>
        </p:txBody>
      </p:sp>
      <p:sp>
        <p:nvSpPr>
          <p:cNvPr id="196" name="there">
            <a:extLst>
              <a:ext uri="{FF2B5EF4-FFF2-40B4-BE49-F238E27FC236}">
                <a16:creationId xmlns:a16="http://schemas.microsoft.com/office/drawing/2014/main" id="{2496DB21-F924-40EB-AA3D-7B2D326F87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69013" y="3235325"/>
            <a:ext cx="2181225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uffy-TTF" panose="020B0603060100000000" charset="0"/>
                <a:cs typeface="Tuffy-TTF" panose="020B060306010000000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uffy-TTF" panose="020B0603060100000000" charset="0"/>
                <a:cs typeface="Tuffy-TTF" panose="020B060306010000000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charset="0"/>
                <a:cs typeface="Tuffy-TTF" panose="020B060306010000000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charset="0"/>
                <a:cs typeface="Tuffy-TTF" panose="020B060306010000000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charset="0"/>
                <a:cs typeface="Tuffy-TTF" panose="020B060306010000000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charset="0"/>
                <a:cs typeface="Tuffy-TTF" panose="020B060306010000000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charset="0"/>
                <a:cs typeface="Tuffy-TTF" panose="020B060306010000000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charset="0"/>
                <a:cs typeface="Tuffy-TTF" panose="020B060306010000000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charset="0"/>
                <a:cs typeface="Tuffy-TTF" panose="020B060306010000000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6600" b="1">
                <a:solidFill>
                  <a:schemeClr val="tx1"/>
                </a:solidFill>
              </a:rPr>
              <a:t>there</a:t>
            </a:r>
          </a:p>
        </p:txBody>
      </p:sp>
      <p:sp>
        <p:nvSpPr>
          <p:cNvPr id="197" name="little">
            <a:extLst>
              <a:ext uri="{FF2B5EF4-FFF2-40B4-BE49-F238E27FC236}">
                <a16:creationId xmlns:a16="http://schemas.microsoft.com/office/drawing/2014/main" id="{66DC9E86-4FE7-4659-BC63-6A0D293321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30913" y="3294063"/>
            <a:ext cx="2181225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uffy-TTF" panose="020B0603060100000000" charset="0"/>
                <a:cs typeface="Tuffy-TTF" panose="020B060306010000000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uffy-TTF" panose="020B0603060100000000" charset="0"/>
                <a:cs typeface="Tuffy-TTF" panose="020B060306010000000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charset="0"/>
                <a:cs typeface="Tuffy-TTF" panose="020B060306010000000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charset="0"/>
                <a:cs typeface="Tuffy-TTF" panose="020B060306010000000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charset="0"/>
                <a:cs typeface="Tuffy-TTF" panose="020B060306010000000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charset="0"/>
                <a:cs typeface="Tuffy-TTF" panose="020B060306010000000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charset="0"/>
                <a:cs typeface="Tuffy-TTF" panose="020B060306010000000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charset="0"/>
                <a:cs typeface="Tuffy-TTF" panose="020B060306010000000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charset="0"/>
                <a:cs typeface="Tuffy-TTF" panose="020B060306010000000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6600" b="1">
                <a:solidFill>
                  <a:schemeClr val="tx1"/>
                </a:solidFill>
              </a:rPr>
              <a:t>little</a:t>
            </a:r>
          </a:p>
        </p:txBody>
      </p:sp>
      <p:sp>
        <p:nvSpPr>
          <p:cNvPr id="198" name="one">
            <a:extLst>
              <a:ext uri="{FF2B5EF4-FFF2-40B4-BE49-F238E27FC236}">
                <a16:creationId xmlns:a16="http://schemas.microsoft.com/office/drawing/2014/main" id="{53E69E17-E062-470D-8FA8-A6CE988396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64250" y="3259138"/>
            <a:ext cx="2181225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uffy-TTF" panose="020B0603060100000000" charset="0"/>
                <a:cs typeface="Tuffy-TTF" panose="020B060306010000000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uffy-TTF" panose="020B0603060100000000" charset="0"/>
                <a:cs typeface="Tuffy-TTF" panose="020B060306010000000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charset="0"/>
                <a:cs typeface="Tuffy-TTF" panose="020B060306010000000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charset="0"/>
                <a:cs typeface="Tuffy-TTF" panose="020B060306010000000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charset="0"/>
                <a:cs typeface="Tuffy-TTF" panose="020B060306010000000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charset="0"/>
                <a:cs typeface="Tuffy-TTF" panose="020B060306010000000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charset="0"/>
                <a:cs typeface="Tuffy-TTF" panose="020B060306010000000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charset="0"/>
                <a:cs typeface="Tuffy-TTF" panose="020B060306010000000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charset="0"/>
                <a:cs typeface="Tuffy-TTF" panose="020B060306010000000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6600" b="1">
                <a:solidFill>
                  <a:schemeClr val="tx1"/>
                </a:solidFill>
              </a:rPr>
              <a:t>one</a:t>
            </a:r>
          </a:p>
        </p:txBody>
      </p:sp>
      <p:sp>
        <p:nvSpPr>
          <p:cNvPr id="199" name="do">
            <a:extLst>
              <a:ext uri="{FF2B5EF4-FFF2-40B4-BE49-F238E27FC236}">
                <a16:creationId xmlns:a16="http://schemas.microsoft.com/office/drawing/2014/main" id="{C78F3F8C-C1AB-486F-BF18-C76613DB47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02338" y="3259138"/>
            <a:ext cx="2179637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uffy-TTF" panose="020B0603060100000000" charset="0"/>
                <a:cs typeface="Tuffy-TTF" panose="020B060306010000000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uffy-TTF" panose="020B0603060100000000" charset="0"/>
                <a:cs typeface="Tuffy-TTF" panose="020B060306010000000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charset="0"/>
                <a:cs typeface="Tuffy-TTF" panose="020B060306010000000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charset="0"/>
                <a:cs typeface="Tuffy-TTF" panose="020B060306010000000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charset="0"/>
                <a:cs typeface="Tuffy-TTF" panose="020B060306010000000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charset="0"/>
                <a:cs typeface="Tuffy-TTF" panose="020B060306010000000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charset="0"/>
                <a:cs typeface="Tuffy-TTF" panose="020B060306010000000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charset="0"/>
                <a:cs typeface="Tuffy-TTF" panose="020B060306010000000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charset="0"/>
                <a:cs typeface="Tuffy-TTF" panose="020B060306010000000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6600" b="1">
                <a:solidFill>
                  <a:schemeClr val="tx1"/>
                </a:solidFill>
              </a:rPr>
              <a:t>do</a:t>
            </a:r>
          </a:p>
        </p:txBody>
      </p:sp>
      <p:sp>
        <p:nvSpPr>
          <p:cNvPr id="200" name="when">
            <a:extLst>
              <a:ext uri="{FF2B5EF4-FFF2-40B4-BE49-F238E27FC236}">
                <a16:creationId xmlns:a16="http://schemas.microsoft.com/office/drawing/2014/main" id="{AE1A7017-EF4B-4C30-97D0-B12358FAA5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62650" y="3273425"/>
            <a:ext cx="231140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uffy-TTF" panose="020B0603060100000000" charset="0"/>
                <a:cs typeface="Tuffy-TTF" panose="020B060306010000000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uffy-TTF" panose="020B0603060100000000" charset="0"/>
                <a:cs typeface="Tuffy-TTF" panose="020B060306010000000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charset="0"/>
                <a:cs typeface="Tuffy-TTF" panose="020B060306010000000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charset="0"/>
                <a:cs typeface="Tuffy-TTF" panose="020B060306010000000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charset="0"/>
                <a:cs typeface="Tuffy-TTF" panose="020B060306010000000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charset="0"/>
                <a:cs typeface="Tuffy-TTF" panose="020B060306010000000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charset="0"/>
                <a:cs typeface="Tuffy-TTF" panose="020B060306010000000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charset="0"/>
                <a:cs typeface="Tuffy-TTF" panose="020B060306010000000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charset="0"/>
                <a:cs typeface="Tuffy-TTF" panose="020B060306010000000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6600" b="1">
                <a:solidFill>
                  <a:schemeClr val="tx1"/>
                </a:solidFill>
              </a:rPr>
              <a:t>when</a:t>
            </a:r>
          </a:p>
        </p:txBody>
      </p:sp>
      <p:sp>
        <p:nvSpPr>
          <p:cNvPr id="201" name="out">
            <a:extLst>
              <a:ext uri="{FF2B5EF4-FFF2-40B4-BE49-F238E27FC236}">
                <a16:creationId xmlns:a16="http://schemas.microsoft.com/office/drawing/2014/main" id="{24105D81-3668-422D-89BC-B988A81E85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64250" y="3257550"/>
            <a:ext cx="2179638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uffy-TTF" panose="020B0603060100000000" charset="0"/>
                <a:cs typeface="Tuffy-TTF" panose="020B060306010000000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uffy-TTF" panose="020B0603060100000000" charset="0"/>
                <a:cs typeface="Tuffy-TTF" panose="020B060306010000000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charset="0"/>
                <a:cs typeface="Tuffy-TTF" panose="020B060306010000000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charset="0"/>
                <a:cs typeface="Tuffy-TTF" panose="020B060306010000000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charset="0"/>
                <a:cs typeface="Tuffy-TTF" panose="020B060306010000000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charset="0"/>
                <a:cs typeface="Tuffy-TTF" panose="020B060306010000000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charset="0"/>
                <a:cs typeface="Tuffy-TTF" panose="020B060306010000000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charset="0"/>
                <a:cs typeface="Tuffy-TTF" panose="020B060306010000000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charset="0"/>
                <a:cs typeface="Tuffy-TTF" panose="020B060306010000000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6600" b="1">
                <a:solidFill>
                  <a:schemeClr val="tx1"/>
                </a:solidFill>
              </a:rPr>
              <a:t>out</a:t>
            </a:r>
          </a:p>
        </p:txBody>
      </p:sp>
      <p:sp>
        <p:nvSpPr>
          <p:cNvPr id="202" name="what">
            <a:extLst>
              <a:ext uri="{FF2B5EF4-FFF2-40B4-BE49-F238E27FC236}">
                <a16:creationId xmlns:a16="http://schemas.microsoft.com/office/drawing/2014/main" id="{A8263FCB-8172-42E0-A274-3FE768F4A6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57900" y="3282950"/>
            <a:ext cx="2179638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uffy-TTF" panose="020B0603060100000000" charset="0"/>
                <a:cs typeface="Tuffy-TTF" panose="020B060306010000000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uffy-TTF" panose="020B0603060100000000" charset="0"/>
                <a:cs typeface="Tuffy-TTF" panose="020B060306010000000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charset="0"/>
                <a:cs typeface="Tuffy-TTF" panose="020B060306010000000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charset="0"/>
                <a:cs typeface="Tuffy-TTF" panose="020B060306010000000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charset="0"/>
                <a:cs typeface="Tuffy-TTF" panose="020B060306010000000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charset="0"/>
                <a:cs typeface="Tuffy-TTF" panose="020B060306010000000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charset="0"/>
                <a:cs typeface="Tuffy-TTF" panose="020B060306010000000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charset="0"/>
                <a:cs typeface="Tuffy-TTF" panose="020B060306010000000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charset="0"/>
                <a:cs typeface="Tuffy-TTF" panose="020B060306010000000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6600" b="1" dirty="0">
                <a:solidFill>
                  <a:schemeClr val="tx1"/>
                </a:solidFill>
              </a:rPr>
              <a:t>what</a:t>
            </a:r>
          </a:p>
        </p:txBody>
      </p:sp>
    </p:spTree>
    <p:extLst>
      <p:ext uri="{BB962C8B-B14F-4D97-AF65-F5344CB8AC3E}">
        <p14:creationId xmlns:p14="http://schemas.microsoft.com/office/powerpoint/2010/main" val="630243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750"/>
                            </p:stCondLst>
                            <p:childTnLst>
                              <p:par>
                                <p:cTn id="13" presetID="10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500"/>
                            </p:stCondLst>
                            <p:childTnLst>
                              <p:par>
                                <p:cTn id="21" presetID="10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25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250"/>
                            </p:stCondLst>
                            <p:childTnLst>
                              <p:par>
                                <p:cTn id="29" presetID="10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6500"/>
                            </p:stCondLst>
                            <p:childTnLst>
                              <p:par>
                                <p:cTn id="37" presetID="10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725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9250"/>
                            </p:stCondLst>
                            <p:childTnLst>
                              <p:par>
                                <p:cTn id="45" presetID="10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2000"/>
                            </p:stCondLst>
                            <p:childTnLst>
                              <p:par>
                                <p:cTn id="53" presetID="10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275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4750"/>
                            </p:stCondLst>
                            <p:childTnLst>
                              <p:par>
                                <p:cTn id="61" presetID="10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55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7500"/>
                            </p:stCondLst>
                            <p:childTnLst>
                              <p:par>
                                <p:cTn id="69" presetID="10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8250"/>
                            </p:stCondLst>
                            <p:childTnLst>
                              <p:par>
                                <p:cTn id="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30250"/>
                            </p:stCondLst>
                            <p:childTnLst>
                              <p:par>
                                <p:cTn id="77" presetID="10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31000"/>
                            </p:stCondLst>
                            <p:childTnLst>
                              <p:par>
                                <p:cTn id="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2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33000"/>
                            </p:stCondLst>
                            <p:childTnLst>
                              <p:par>
                                <p:cTn id="85" presetID="10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33750"/>
                            </p:stCondLst>
                            <p:childTnLst>
                              <p:par>
                                <p:cTn id="8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2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35750"/>
                            </p:stCondLst>
                            <p:childTnLst>
                              <p:par>
                                <p:cTn id="93" presetID="10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36500"/>
                            </p:stCondLst>
                            <p:childTnLst>
                              <p:par>
                                <p:cTn id="9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2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38500"/>
                            </p:stCondLst>
                            <p:childTnLst>
                              <p:par>
                                <p:cTn id="101" presetID="10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39250"/>
                            </p:stCondLst>
                            <p:childTnLst>
                              <p:par>
                                <p:cTn id="10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2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41250"/>
                            </p:stCondLst>
                            <p:childTnLst>
                              <p:par>
                                <p:cTn id="109" presetID="10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42000"/>
                            </p:stCondLst>
                            <p:childTnLst>
                              <p:par>
                                <p:cTn id="1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20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44000"/>
                            </p:stCondLst>
                            <p:childTnLst>
                              <p:par>
                                <p:cTn id="117" presetID="10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44750"/>
                            </p:stCondLst>
                            <p:childTnLst>
                              <p:par>
                                <p:cTn id="1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2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46750"/>
                            </p:stCondLst>
                            <p:childTnLst>
                              <p:par>
                                <p:cTn id="125" presetID="10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47500"/>
                            </p:stCondLst>
                            <p:childTnLst>
                              <p:par>
                                <p:cTn id="1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20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49500"/>
                            </p:stCondLst>
                            <p:childTnLst>
                              <p:par>
                                <p:cTn id="133" presetID="10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50250"/>
                            </p:stCondLst>
                            <p:childTnLst>
                              <p:par>
                                <p:cTn id="1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2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52250"/>
                            </p:stCondLst>
                            <p:childTnLst>
                              <p:par>
                                <p:cTn id="141" presetID="10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53000"/>
                            </p:stCondLst>
                            <p:childTnLst>
                              <p:par>
                                <p:cTn id="1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2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55000"/>
                            </p:stCondLst>
                            <p:childTnLst>
                              <p:par>
                                <p:cTn id="149" presetID="10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55750"/>
                            </p:stCondLst>
                            <p:childTnLst>
                              <p:par>
                                <p:cTn id="1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2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57750"/>
                            </p:stCondLst>
                            <p:childTnLst>
                              <p:par>
                                <p:cTn id="157" presetID="10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8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58500"/>
                            </p:stCondLst>
                            <p:childTnLst>
                              <p:par>
                                <p:cTn id="1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2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60500"/>
                            </p:stCondLst>
                            <p:childTnLst>
                              <p:par>
                                <p:cTn id="165" presetID="10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61250"/>
                            </p:stCondLst>
                            <p:childTnLst>
                              <p:par>
                                <p:cTn id="1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2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63250"/>
                            </p:stCondLst>
                            <p:childTnLst>
                              <p:par>
                                <p:cTn id="173" presetID="10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64000"/>
                            </p:stCondLst>
                            <p:childTnLst>
                              <p:par>
                                <p:cTn id="1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20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66000"/>
                            </p:stCondLst>
                            <p:childTnLst>
                              <p:par>
                                <p:cTn id="181" presetID="10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66750"/>
                            </p:stCondLst>
                            <p:childTnLst>
                              <p:par>
                                <p:cTn id="18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20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68750"/>
                            </p:stCondLst>
                            <p:childTnLst>
                              <p:par>
                                <p:cTn id="189" presetID="10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0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69500"/>
                            </p:stCondLst>
                            <p:childTnLst>
                              <p:par>
                                <p:cTn id="19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2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71500"/>
                            </p:stCondLst>
                            <p:childTnLst>
                              <p:par>
                                <p:cTn id="197" presetID="10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8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72250"/>
                            </p:stCondLst>
                            <p:childTnLst>
                              <p:par>
                                <p:cTn id="20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20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8"/>
                  </p:tgtEl>
                </p:cond>
              </p:nextCondLst>
            </p:seq>
            <p:seq concurrent="1" nextAc="seek">
              <p:cTn id="204" restart="whenNotActive" fill="hold" evtFilter="cancelBubble" nodeType="interactiveSeq">
                <p:stCondLst>
                  <p:cond evt="onClick" delay="0">
                    <p:tgtEl>
                      <p:spTgt spid="1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5" fill="hold">
                      <p:stCondLst>
                        <p:cond delay="0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1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2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2000"/>
                            </p:stCondLst>
                            <p:childTnLst>
                              <p:par>
                                <p:cTn id="2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1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3500"/>
                            </p:stCondLst>
                            <p:childTnLst>
                              <p:par>
                                <p:cTn id="21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0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5" dur="1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5500"/>
                            </p:stCondLst>
                            <p:childTnLst>
                              <p:par>
                                <p:cTn id="22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8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6000"/>
                            </p:stCondLst>
                            <p:childTnLst>
                              <p:par>
                                <p:cTn id="2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3" dur="1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>
                            <p:stCondLst>
                              <p:cond delay="7500"/>
                            </p:stCondLst>
                            <p:childTnLst>
                              <p:par>
                                <p:cTn id="23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6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8000"/>
                            </p:stCondLst>
                            <p:childTnLst>
                              <p:par>
                                <p:cTn id="2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1" dur="1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9500"/>
                            </p:stCondLst>
                            <p:childTnLst>
                              <p:par>
                                <p:cTn id="24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4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6" fill="hold">
                            <p:stCondLst>
                              <p:cond delay="10000"/>
                            </p:stCondLst>
                            <p:childTnLst>
                              <p:par>
                                <p:cTn id="2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9" dur="1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0" fill="hold">
                            <p:stCondLst>
                              <p:cond delay="11500"/>
                            </p:stCondLst>
                            <p:childTnLst>
                              <p:par>
                                <p:cTn id="25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2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4" fill="hold">
                            <p:stCondLst>
                              <p:cond delay="12000"/>
                            </p:stCondLst>
                            <p:childTnLst>
                              <p:par>
                                <p:cTn id="2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7" dur="1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8" fill="hold">
                            <p:stCondLst>
                              <p:cond delay="13500"/>
                            </p:stCondLst>
                            <p:childTnLst>
                              <p:par>
                                <p:cTn id="25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0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2" fill="hold">
                            <p:stCondLst>
                              <p:cond delay="14000"/>
                            </p:stCondLst>
                            <p:childTnLst>
                              <p:par>
                                <p:cTn id="2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5" dur="1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6" fill="hold">
                            <p:stCondLst>
                              <p:cond delay="15500"/>
                            </p:stCondLst>
                            <p:childTnLst>
                              <p:par>
                                <p:cTn id="26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8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0" fill="hold">
                            <p:stCondLst>
                              <p:cond delay="16000"/>
                            </p:stCondLst>
                            <p:childTnLst>
                              <p:par>
                                <p:cTn id="2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3" dur="1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4" fill="hold">
                            <p:stCondLst>
                              <p:cond delay="17500"/>
                            </p:stCondLst>
                            <p:childTnLst>
                              <p:par>
                                <p:cTn id="27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6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8" fill="hold">
                            <p:stCondLst>
                              <p:cond delay="18000"/>
                            </p:stCondLst>
                            <p:childTnLst>
                              <p:par>
                                <p:cTn id="27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1" dur="1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2" fill="hold">
                            <p:stCondLst>
                              <p:cond delay="19500"/>
                            </p:stCondLst>
                            <p:childTnLst>
                              <p:par>
                                <p:cTn id="28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4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6" fill="hold">
                            <p:stCondLst>
                              <p:cond delay="20000"/>
                            </p:stCondLst>
                            <p:childTnLst>
                              <p:par>
                                <p:cTn id="28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9" dur="1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0" fill="hold">
                            <p:stCondLst>
                              <p:cond delay="21500"/>
                            </p:stCondLst>
                            <p:childTnLst>
                              <p:par>
                                <p:cTn id="29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2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4" fill="hold">
                            <p:stCondLst>
                              <p:cond delay="22000"/>
                            </p:stCondLst>
                            <p:childTnLst>
                              <p:par>
                                <p:cTn id="29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7" dur="1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8" fill="hold">
                            <p:stCondLst>
                              <p:cond delay="23500"/>
                            </p:stCondLst>
                            <p:childTnLst>
                              <p:par>
                                <p:cTn id="29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0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2" fill="hold">
                            <p:stCondLst>
                              <p:cond delay="24000"/>
                            </p:stCondLst>
                            <p:childTnLst>
                              <p:par>
                                <p:cTn id="30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5" dur="1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6" fill="hold">
                            <p:stCondLst>
                              <p:cond delay="25500"/>
                            </p:stCondLst>
                            <p:childTnLst>
                              <p:par>
                                <p:cTn id="30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8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0" fill="hold">
                            <p:stCondLst>
                              <p:cond delay="26000"/>
                            </p:stCondLst>
                            <p:childTnLst>
                              <p:par>
                                <p:cTn id="3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3" dur="1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4" fill="hold">
                            <p:stCondLst>
                              <p:cond delay="27500"/>
                            </p:stCondLst>
                            <p:childTnLst>
                              <p:par>
                                <p:cTn id="31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6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6"/>
                  </p:tgtEl>
                </p:cond>
              </p:nextCondLst>
            </p:seq>
          </p:childTnLst>
        </p:cTn>
      </p:par>
    </p:tnLst>
    <p:bldLst>
      <p:bldP spid="189" grpId="0"/>
      <p:bldP spid="189" grpId="1"/>
      <p:bldP spid="190" grpId="0"/>
      <p:bldP spid="190" grpId="1"/>
      <p:bldP spid="191" grpId="0"/>
      <p:bldP spid="191" grpId="1"/>
      <p:bldP spid="192" grpId="0"/>
      <p:bldP spid="192" grpId="1"/>
      <p:bldP spid="193" grpId="0"/>
      <p:bldP spid="193" grpId="1"/>
      <p:bldP spid="194" grpId="0"/>
      <p:bldP spid="194" grpId="1"/>
      <p:bldP spid="195" grpId="0"/>
      <p:bldP spid="195" grpId="1"/>
      <p:bldP spid="196" grpId="0"/>
      <p:bldP spid="196" grpId="1"/>
      <p:bldP spid="197" grpId="0"/>
      <p:bldP spid="197" grpId="1"/>
      <p:bldP spid="198" grpId="0"/>
      <p:bldP spid="198" grpId="1"/>
      <p:bldP spid="199" grpId="0"/>
      <p:bldP spid="199" grpId="1"/>
      <p:bldP spid="200" grpId="0"/>
      <p:bldP spid="200" grpId="1"/>
      <p:bldP spid="201" grpId="0"/>
      <p:bldP spid="201" grpId="1"/>
      <p:bldP spid="202" grpId="0"/>
      <p:bldP spid="202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B38258D0-ECD8-4487-969F-75F17E7EA1C3}"/>
              </a:ext>
            </a:extLst>
          </p:cNvPr>
          <p:cNvGrpSpPr/>
          <p:nvPr/>
        </p:nvGrpSpPr>
        <p:grpSpPr>
          <a:xfrm>
            <a:off x="8020050" y="227397"/>
            <a:ext cx="1123947" cy="504056"/>
            <a:chOff x="8020930" y="1700808"/>
            <a:chExt cx="1159582" cy="504056"/>
          </a:xfrm>
          <a:solidFill>
            <a:srgbClr val="009640"/>
          </a:solidFill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BB29ABA3-5979-4E6C-B8AF-EEFAB4028113}"/>
                </a:ext>
              </a:extLst>
            </p:cNvPr>
            <p:cNvSpPr/>
            <p:nvPr/>
          </p:nvSpPr>
          <p:spPr>
            <a:xfrm>
              <a:off x="8020930" y="1700808"/>
              <a:ext cx="519979" cy="5040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08976293-A527-4595-8B41-1EAB12015A1A}"/>
                </a:ext>
              </a:extLst>
            </p:cNvPr>
            <p:cNvSpPr/>
            <p:nvPr/>
          </p:nvSpPr>
          <p:spPr>
            <a:xfrm>
              <a:off x="8280920" y="1700808"/>
              <a:ext cx="899592" cy="5040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rtlCol="0" anchor="ctr"/>
            <a:lstStyle/>
            <a:p>
              <a:r>
                <a:rPr lang="en-GB" altLang="en-US" b="1" dirty="0">
                  <a:solidFill>
                    <a:schemeClr val="bg1"/>
                  </a:solidFill>
                </a:rPr>
                <a:t>Teach</a:t>
              </a:r>
            </a:p>
          </p:txBody>
        </p:sp>
      </p:grpSp>
      <p:sp>
        <p:nvSpPr>
          <p:cNvPr id="10" name="Rectangle: Rounded Corners 1">
            <a:extLst>
              <a:ext uri="{FF2B5EF4-FFF2-40B4-BE49-F238E27FC236}">
                <a16:creationId xmlns:a16="http://schemas.microsoft.com/office/drawing/2014/main" id="{2A0FF3D3-CD80-4F5E-ADA1-D04999253F54}"/>
              </a:ext>
            </a:extLst>
          </p:cNvPr>
          <p:cNvSpPr/>
          <p:nvPr/>
        </p:nvSpPr>
        <p:spPr>
          <a:xfrm>
            <a:off x="809000" y="935761"/>
            <a:ext cx="7516474" cy="1269103"/>
          </a:xfrm>
          <a:prstGeom prst="roundRect">
            <a:avLst>
              <a:gd name="adj" fmla="val 12790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  <a:latin typeface="Twinkl" pitchFamily="50" charset="0"/>
              </a:rPr>
              <a:t>Today, we are practising reading words that contain </a:t>
            </a:r>
          </a:p>
          <a:p>
            <a:pPr algn="ctr"/>
            <a:r>
              <a:rPr lang="en-GB" sz="2400" b="1" dirty="0">
                <a:solidFill>
                  <a:schemeClr val="tx1"/>
                </a:solidFill>
                <a:latin typeface="Twinkl" pitchFamily="50" charset="0"/>
              </a:rPr>
              <a:t>consonant blends</a:t>
            </a:r>
            <a:r>
              <a:rPr lang="en-GB" sz="2400" dirty="0">
                <a:solidFill>
                  <a:schemeClr val="tx1"/>
                </a:solidFill>
                <a:latin typeface="Twinkl" pitchFamily="50" charset="0"/>
              </a:rPr>
              <a:t>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EB8B51D-64C2-4815-8987-B4C0F52294A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3573016"/>
            <a:ext cx="1431162" cy="256490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EA80A9A-5DA1-420C-B1C2-ADC361CB432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2492896"/>
            <a:ext cx="1184465" cy="364502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7DF3612-79E8-4443-ABC8-EA076E9B93A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2492896"/>
            <a:ext cx="1171130" cy="3645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307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25EB38AE-0BC2-4222-A101-927C4AB55F6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84" t="15427" r="7384"/>
          <a:stretch/>
        </p:blipFill>
        <p:spPr>
          <a:xfrm>
            <a:off x="397188" y="475488"/>
            <a:ext cx="8349622" cy="5929551"/>
          </a:xfrm>
          <a:prstGeom prst="roundRect">
            <a:avLst>
              <a:gd name="adj" fmla="val 5699"/>
            </a:avLst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6DE052E-69B0-4619-897D-EAE862F74C3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758967"/>
            <a:ext cx="6108296" cy="3506005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036EE3B6-D8B2-477E-B0BC-694B2F06B4C8}"/>
              </a:ext>
            </a:extLst>
          </p:cNvPr>
          <p:cNvGrpSpPr/>
          <p:nvPr/>
        </p:nvGrpSpPr>
        <p:grpSpPr>
          <a:xfrm>
            <a:off x="8020050" y="227397"/>
            <a:ext cx="1123947" cy="504056"/>
            <a:chOff x="8020930" y="1700808"/>
            <a:chExt cx="1159582" cy="504056"/>
          </a:xfrm>
          <a:solidFill>
            <a:srgbClr val="009640"/>
          </a:solidFill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33927B50-A810-4198-9209-33100E5F0067}"/>
                </a:ext>
              </a:extLst>
            </p:cNvPr>
            <p:cNvSpPr/>
            <p:nvPr/>
          </p:nvSpPr>
          <p:spPr>
            <a:xfrm>
              <a:off x="8020930" y="1700808"/>
              <a:ext cx="519979" cy="5040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5EC2E7C6-75B8-4D95-B15D-31957AC2B924}"/>
                </a:ext>
              </a:extLst>
            </p:cNvPr>
            <p:cNvSpPr/>
            <p:nvPr/>
          </p:nvSpPr>
          <p:spPr>
            <a:xfrm>
              <a:off x="8280920" y="1700808"/>
              <a:ext cx="899592" cy="5040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rtlCol="0" anchor="ctr"/>
            <a:lstStyle/>
            <a:p>
              <a:r>
                <a:rPr lang="en-GB" altLang="en-US" b="1" dirty="0">
                  <a:solidFill>
                    <a:schemeClr val="bg1"/>
                  </a:solidFill>
                </a:rPr>
                <a:t>Teach</a:t>
              </a:r>
            </a:p>
          </p:txBody>
        </p:sp>
      </p:grpSp>
      <p:sp>
        <p:nvSpPr>
          <p:cNvPr id="9" name="Rounded Rectangle 11">
            <a:extLst>
              <a:ext uri="{FF2B5EF4-FFF2-40B4-BE49-F238E27FC236}">
                <a16:creationId xmlns:a16="http://schemas.microsoft.com/office/drawing/2014/main" id="{273473B2-9F91-40C5-B008-2259C1269F36}"/>
              </a:ext>
            </a:extLst>
          </p:cNvPr>
          <p:cNvSpPr/>
          <p:nvPr/>
        </p:nvSpPr>
        <p:spPr>
          <a:xfrm>
            <a:off x="611560" y="4869160"/>
            <a:ext cx="7920880" cy="1368152"/>
          </a:xfrm>
          <a:prstGeom prst="roundRect">
            <a:avLst>
              <a:gd name="adj" fmla="val 5441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400" dirty="0">
                <a:solidFill>
                  <a:srgbClr val="7030A0"/>
                </a:solidFill>
                <a:latin typeface="Twinkl" pitchFamily="50" charset="0"/>
              </a:rPr>
              <a:t>Kit, Sam and Mum </a:t>
            </a:r>
            <a:r>
              <a:rPr lang="en-US" sz="2400" dirty="0">
                <a:solidFill>
                  <a:srgbClr val="FF0000"/>
                </a:solidFill>
                <a:latin typeface="Twinkl" pitchFamily="50" charset="0"/>
              </a:rPr>
              <a:t>were </a:t>
            </a:r>
            <a:r>
              <a:rPr lang="en-US" sz="2400" dirty="0">
                <a:solidFill>
                  <a:srgbClr val="7030A0"/>
                </a:solidFill>
                <a:latin typeface="Twinkl" pitchFamily="50" charset="0"/>
              </a:rPr>
              <a:t>in the </a:t>
            </a:r>
            <a:r>
              <a:rPr lang="en-US" sz="2400" dirty="0">
                <a:solidFill>
                  <a:schemeClr val="tx1"/>
                </a:solidFill>
                <a:latin typeface="Twinkl" pitchFamily="50" charset="0"/>
              </a:rPr>
              <a:t>library reading </a:t>
            </a:r>
            <a:r>
              <a:rPr lang="en-US" sz="2400" dirty="0">
                <a:solidFill>
                  <a:srgbClr val="FF0000"/>
                </a:solidFill>
                <a:latin typeface="Twinkl" pitchFamily="50" charset="0"/>
              </a:rPr>
              <a:t>some</a:t>
            </a:r>
            <a:r>
              <a:rPr lang="en-US" sz="2400" dirty="0">
                <a:solidFill>
                  <a:srgbClr val="7030A0"/>
                </a:solidFill>
                <a:latin typeface="Twinkl" pitchFamily="50" charset="0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Twinkl" pitchFamily="50" charset="0"/>
              </a:rPr>
              <a:t>story</a:t>
            </a:r>
            <a:r>
              <a:rPr lang="en-US" sz="2400" dirty="0">
                <a:solidFill>
                  <a:schemeClr val="bg1"/>
                </a:solidFill>
                <a:latin typeface="Twinkl" pitchFamily="50" charset="0"/>
              </a:rPr>
              <a:t> </a:t>
            </a:r>
            <a:r>
              <a:rPr lang="en-US" sz="2400" dirty="0">
                <a:solidFill>
                  <a:srgbClr val="7030A0"/>
                </a:solidFill>
                <a:latin typeface="Twinkl" pitchFamily="50" charset="0"/>
              </a:rPr>
              <a:t>b</a:t>
            </a:r>
            <a:r>
              <a:rPr lang="en-US" sz="2400" u="sng" dirty="0">
                <a:solidFill>
                  <a:srgbClr val="7030A0"/>
                </a:solidFill>
                <a:latin typeface="Twinkl" pitchFamily="50" charset="0"/>
              </a:rPr>
              <a:t>oo</a:t>
            </a:r>
            <a:r>
              <a:rPr lang="en-US" sz="2400" dirty="0">
                <a:solidFill>
                  <a:srgbClr val="7030A0"/>
                </a:solidFill>
                <a:latin typeface="Twinkl" pitchFamily="50" charset="0"/>
              </a:rPr>
              <a:t>ks all </a:t>
            </a:r>
            <a:r>
              <a:rPr lang="en-US" sz="2400" dirty="0">
                <a:solidFill>
                  <a:schemeClr val="tx1"/>
                </a:solidFill>
                <a:latin typeface="Twinkl" pitchFamily="50" charset="0"/>
              </a:rPr>
              <a:t>about great </a:t>
            </a:r>
            <a:r>
              <a:rPr lang="en-US" sz="2400" dirty="0">
                <a:solidFill>
                  <a:srgbClr val="7030A0"/>
                </a:solidFill>
                <a:latin typeface="Twinkl" pitchFamily="50" charset="0"/>
              </a:rPr>
              <a:t>st</a:t>
            </a:r>
            <a:r>
              <a:rPr lang="en-US" sz="2400" u="sng" dirty="0">
                <a:solidFill>
                  <a:srgbClr val="7030A0"/>
                </a:solidFill>
                <a:latin typeface="Twinkl" pitchFamily="50" charset="0"/>
              </a:rPr>
              <a:t>or</a:t>
            </a:r>
            <a:r>
              <a:rPr lang="en-US" sz="2400" dirty="0">
                <a:solidFill>
                  <a:srgbClr val="7030A0"/>
                </a:solidFill>
                <a:latin typeface="Twinkl" pitchFamily="50" charset="0"/>
              </a:rPr>
              <a:t>ms at </a:t>
            </a:r>
            <a:r>
              <a:rPr lang="en-US" sz="2400" dirty="0">
                <a:solidFill>
                  <a:schemeClr val="tx1"/>
                </a:solidFill>
                <a:latin typeface="Twinkl" pitchFamily="50" charset="0"/>
              </a:rPr>
              <a:t>sea. “</a:t>
            </a:r>
            <a:r>
              <a:rPr lang="en-US" sz="2400" dirty="0">
                <a:solidFill>
                  <a:srgbClr val="FF0000"/>
                </a:solidFill>
                <a:latin typeface="Twinkl" pitchFamily="50" charset="0"/>
              </a:rPr>
              <a:t>There </a:t>
            </a:r>
            <a:r>
              <a:rPr lang="en-US" sz="2400" dirty="0">
                <a:solidFill>
                  <a:srgbClr val="7030A0"/>
                </a:solidFill>
                <a:latin typeface="Twinkl" pitchFamily="50" charset="0"/>
              </a:rPr>
              <a:t>are </a:t>
            </a:r>
            <a:r>
              <a:rPr lang="en-US" sz="2400" dirty="0">
                <a:solidFill>
                  <a:srgbClr val="FF0000"/>
                </a:solidFill>
                <a:latin typeface="Twinkl" pitchFamily="50" charset="0"/>
              </a:rPr>
              <a:t>some </a:t>
            </a:r>
            <a:r>
              <a:rPr lang="en-US" sz="2400" dirty="0">
                <a:solidFill>
                  <a:schemeClr val="tx1"/>
                </a:solidFill>
                <a:latin typeface="Twinkl" pitchFamily="50" charset="0"/>
              </a:rPr>
              <a:t>very exciting stories </a:t>
            </a:r>
            <a:r>
              <a:rPr lang="en-US" sz="2400" dirty="0">
                <a:solidFill>
                  <a:srgbClr val="7030A0"/>
                </a:solidFill>
                <a:latin typeface="Twinkl" pitchFamily="50" charset="0"/>
              </a:rPr>
              <a:t>in </a:t>
            </a:r>
            <a:r>
              <a:rPr lang="en-US" sz="2400" u="sng" dirty="0">
                <a:solidFill>
                  <a:srgbClr val="7030A0"/>
                </a:solidFill>
                <a:latin typeface="Twinkl" pitchFamily="50" charset="0"/>
              </a:rPr>
              <a:t>th</a:t>
            </a:r>
            <a:r>
              <a:rPr lang="en-US" sz="2400" dirty="0">
                <a:solidFill>
                  <a:srgbClr val="7030A0"/>
                </a:solidFill>
                <a:latin typeface="Twinkl" pitchFamily="50" charset="0"/>
              </a:rPr>
              <a:t>is b</a:t>
            </a:r>
            <a:r>
              <a:rPr lang="en-US" sz="2400" u="sng" dirty="0">
                <a:solidFill>
                  <a:srgbClr val="7030A0"/>
                </a:solidFill>
                <a:latin typeface="Twinkl" pitchFamily="50" charset="0"/>
              </a:rPr>
              <a:t>oo</a:t>
            </a:r>
            <a:r>
              <a:rPr lang="en-US" sz="2400" dirty="0">
                <a:solidFill>
                  <a:srgbClr val="7030A0"/>
                </a:solidFill>
                <a:latin typeface="Twinkl" pitchFamily="50" charset="0"/>
              </a:rPr>
              <a:t>k</a:t>
            </a:r>
            <a:r>
              <a:rPr lang="en-US" sz="2400" dirty="0">
                <a:solidFill>
                  <a:schemeClr val="tx1"/>
                </a:solidFill>
                <a:latin typeface="Twinkl" pitchFamily="50" charset="0"/>
              </a:rPr>
              <a:t>,”</a:t>
            </a:r>
            <a:r>
              <a:rPr lang="en-US" sz="2400" dirty="0">
                <a:solidFill>
                  <a:schemeClr val="bg1"/>
                </a:solidFill>
                <a:latin typeface="Twinkl" pitchFamily="50" charset="0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Twinkl" pitchFamily="50" charset="0"/>
              </a:rPr>
              <a:t>said </a:t>
            </a:r>
            <a:r>
              <a:rPr lang="en-US" sz="2400" dirty="0">
                <a:solidFill>
                  <a:srgbClr val="7030A0"/>
                </a:solidFill>
                <a:latin typeface="Twinkl" pitchFamily="50" charset="0"/>
              </a:rPr>
              <a:t>Kit</a:t>
            </a:r>
            <a:r>
              <a:rPr lang="en-US" sz="2400" dirty="0">
                <a:solidFill>
                  <a:schemeClr val="tx1"/>
                </a:solidFill>
                <a:latin typeface="Twinkl" pitchFamily="50" charset="0"/>
              </a:rPr>
              <a:t>.</a:t>
            </a:r>
            <a:endParaRPr lang="en-GB" sz="2400" dirty="0">
              <a:solidFill>
                <a:schemeClr val="tx1"/>
              </a:solidFill>
              <a:latin typeface="Twinkl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0427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0BE49C2B-D7B9-41D1-B093-98C287BDCE0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84" t="15427" r="7384"/>
          <a:stretch/>
        </p:blipFill>
        <p:spPr>
          <a:xfrm>
            <a:off x="397188" y="475488"/>
            <a:ext cx="8349622" cy="5929551"/>
          </a:xfrm>
          <a:prstGeom prst="roundRect">
            <a:avLst>
              <a:gd name="adj" fmla="val 5699"/>
            </a:avLst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036EE3B6-D8B2-477E-B0BC-694B2F06B4C8}"/>
              </a:ext>
            </a:extLst>
          </p:cNvPr>
          <p:cNvGrpSpPr/>
          <p:nvPr/>
        </p:nvGrpSpPr>
        <p:grpSpPr>
          <a:xfrm>
            <a:off x="8020050" y="227397"/>
            <a:ext cx="1123947" cy="504056"/>
            <a:chOff x="8020930" y="1700808"/>
            <a:chExt cx="1159582" cy="504056"/>
          </a:xfrm>
          <a:solidFill>
            <a:srgbClr val="009640"/>
          </a:solidFill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33927B50-A810-4198-9209-33100E5F0067}"/>
                </a:ext>
              </a:extLst>
            </p:cNvPr>
            <p:cNvSpPr/>
            <p:nvPr/>
          </p:nvSpPr>
          <p:spPr>
            <a:xfrm>
              <a:off x="8020930" y="1700808"/>
              <a:ext cx="519979" cy="5040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5EC2E7C6-75B8-4D95-B15D-31957AC2B924}"/>
                </a:ext>
              </a:extLst>
            </p:cNvPr>
            <p:cNvSpPr/>
            <p:nvPr/>
          </p:nvSpPr>
          <p:spPr>
            <a:xfrm>
              <a:off x="8280920" y="1700808"/>
              <a:ext cx="899592" cy="5040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rtlCol="0" anchor="ctr"/>
            <a:lstStyle/>
            <a:p>
              <a:r>
                <a:rPr lang="en-GB" altLang="en-US" b="1" dirty="0">
                  <a:solidFill>
                    <a:schemeClr val="bg1"/>
                  </a:solidFill>
                </a:rPr>
                <a:t>Teach</a:t>
              </a:r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6C59A885-DAF0-4EF6-AF0F-707069FFE79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4826" y="1759644"/>
            <a:ext cx="6107117" cy="3505328"/>
          </a:xfrm>
          <a:prstGeom prst="rect">
            <a:avLst/>
          </a:prstGeom>
        </p:spPr>
      </p:pic>
      <p:sp>
        <p:nvSpPr>
          <p:cNvPr id="9" name="Rounded Rectangle 11">
            <a:extLst>
              <a:ext uri="{FF2B5EF4-FFF2-40B4-BE49-F238E27FC236}">
                <a16:creationId xmlns:a16="http://schemas.microsoft.com/office/drawing/2014/main" id="{273473B2-9F91-40C5-B008-2259C1269F36}"/>
              </a:ext>
            </a:extLst>
          </p:cNvPr>
          <p:cNvSpPr/>
          <p:nvPr/>
        </p:nvSpPr>
        <p:spPr>
          <a:xfrm>
            <a:off x="611560" y="4581128"/>
            <a:ext cx="7920880" cy="1656184"/>
          </a:xfrm>
          <a:prstGeom prst="roundRect">
            <a:avLst>
              <a:gd name="adj" fmla="val 5441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prstClr val="black"/>
                </a:solidFill>
                <a:latin typeface="Twinkl" pitchFamily="50" charset="0"/>
              </a:rPr>
              <a:t>“</a:t>
            </a:r>
            <a:r>
              <a:rPr lang="en-US" sz="2400" dirty="0">
                <a:solidFill>
                  <a:srgbClr val="7030A0"/>
                </a:solidFill>
                <a:latin typeface="Twinkl" pitchFamily="50" charset="0"/>
              </a:rPr>
              <a:t>W</a:t>
            </a:r>
            <a:r>
              <a:rPr lang="en-US" sz="2400" u="sng" dirty="0">
                <a:solidFill>
                  <a:srgbClr val="7030A0"/>
                </a:solidFill>
                <a:latin typeface="Twinkl" pitchFamily="50" charset="0"/>
              </a:rPr>
              <a:t>ow</a:t>
            </a:r>
            <a:r>
              <a:rPr lang="en-US" sz="2400" dirty="0">
                <a:solidFill>
                  <a:prstClr val="black"/>
                </a:solidFill>
                <a:latin typeface="Twinkl" pitchFamily="50" charset="0"/>
              </a:rPr>
              <a:t>,” </a:t>
            </a:r>
            <a:r>
              <a:rPr lang="en-US" sz="2400" dirty="0">
                <a:solidFill>
                  <a:srgbClr val="FF0000"/>
                </a:solidFill>
                <a:latin typeface="Twinkl" pitchFamily="50" charset="0"/>
              </a:rPr>
              <a:t>said</a:t>
            </a:r>
            <a:r>
              <a:rPr lang="en-US" sz="2400" dirty="0">
                <a:solidFill>
                  <a:srgbClr val="7030A0"/>
                </a:solidFill>
                <a:latin typeface="Twinkl" pitchFamily="50" charset="0"/>
              </a:rPr>
              <a:t> Sam</a:t>
            </a:r>
            <a:r>
              <a:rPr lang="en-US" sz="2400" dirty="0">
                <a:solidFill>
                  <a:prstClr val="black"/>
                </a:solidFill>
                <a:latin typeface="Twinkl" pitchFamily="50" charset="0"/>
              </a:rPr>
              <a:t>. “</a:t>
            </a:r>
            <a:r>
              <a:rPr lang="en-US" sz="2400" dirty="0">
                <a:solidFill>
                  <a:srgbClr val="FF0000"/>
                </a:solidFill>
                <a:latin typeface="Twinkl" pitchFamily="50" charset="0"/>
              </a:rPr>
              <a:t>There </a:t>
            </a:r>
            <a:r>
              <a:rPr lang="en-US" sz="2400" dirty="0">
                <a:solidFill>
                  <a:srgbClr val="7030A0"/>
                </a:solidFill>
                <a:latin typeface="Twinkl" pitchFamily="50" charset="0"/>
              </a:rPr>
              <a:t>is an int</a:t>
            </a:r>
            <a:r>
              <a:rPr lang="en-US" sz="2400" u="sng" dirty="0">
                <a:solidFill>
                  <a:srgbClr val="7030A0"/>
                </a:solidFill>
                <a:latin typeface="Twinkl" pitchFamily="50" charset="0"/>
              </a:rPr>
              <a:t>er</a:t>
            </a:r>
            <a:r>
              <a:rPr lang="en-US" sz="2400" dirty="0">
                <a:solidFill>
                  <a:srgbClr val="7030A0"/>
                </a:solidFill>
                <a:latin typeface="Twinkl" pitchFamily="50" charset="0"/>
              </a:rPr>
              <a:t>esti</a:t>
            </a:r>
            <a:r>
              <a:rPr lang="en-US" sz="2400" u="sng" dirty="0">
                <a:solidFill>
                  <a:srgbClr val="7030A0"/>
                </a:solidFill>
                <a:latin typeface="Twinkl" pitchFamily="50" charset="0"/>
              </a:rPr>
              <a:t>ng</a:t>
            </a:r>
            <a:r>
              <a:rPr lang="en-US" sz="2400" dirty="0">
                <a:solidFill>
                  <a:srgbClr val="7030A0"/>
                </a:solidFill>
                <a:latin typeface="Twinkl" pitchFamily="50" charset="0"/>
              </a:rPr>
              <a:t> </a:t>
            </a:r>
            <a:r>
              <a:rPr lang="en-US" sz="2400" dirty="0">
                <a:solidFill>
                  <a:prstClr val="black"/>
                </a:solidFill>
                <a:latin typeface="Twinkl" pitchFamily="50" charset="0"/>
              </a:rPr>
              <a:t>story here about </a:t>
            </a:r>
            <a:r>
              <a:rPr lang="en-US" sz="2400" dirty="0">
                <a:solidFill>
                  <a:srgbClr val="7030A0"/>
                </a:solidFill>
                <a:latin typeface="Twinkl" pitchFamily="50" charset="0"/>
              </a:rPr>
              <a:t>a </a:t>
            </a:r>
            <a:r>
              <a:rPr lang="en-US" sz="2400" dirty="0">
                <a:solidFill>
                  <a:prstClr val="black"/>
                </a:solidFill>
                <a:latin typeface="Twinkl" pitchFamily="50" charset="0"/>
              </a:rPr>
              <a:t>girl pirate who survived</a:t>
            </a:r>
            <a:r>
              <a:rPr lang="en-US" sz="2400" dirty="0">
                <a:solidFill>
                  <a:srgbClr val="7030A0"/>
                </a:solidFill>
                <a:latin typeface="Twinkl" pitchFamily="50" charset="0"/>
              </a:rPr>
              <a:t> bei</a:t>
            </a:r>
            <a:r>
              <a:rPr lang="en-US" sz="2400" u="sng" dirty="0">
                <a:solidFill>
                  <a:srgbClr val="7030A0"/>
                </a:solidFill>
                <a:latin typeface="Twinkl" pitchFamily="50" charset="0"/>
              </a:rPr>
              <a:t>ng</a:t>
            </a:r>
            <a:r>
              <a:rPr lang="en-US" sz="2400" dirty="0">
                <a:solidFill>
                  <a:prstClr val="black"/>
                </a:solidFill>
                <a:latin typeface="Twinkl" pitchFamily="50" charset="0"/>
              </a:rPr>
              <a:t> shipwrecked by </a:t>
            </a:r>
            <a:r>
              <a:rPr lang="en-US" sz="2400" dirty="0">
                <a:solidFill>
                  <a:srgbClr val="7030A0"/>
                </a:solidFill>
                <a:latin typeface="Twinkl" pitchFamily="50" charset="0"/>
              </a:rPr>
              <a:t>a st</a:t>
            </a:r>
            <a:r>
              <a:rPr lang="en-US" sz="2400" u="sng" dirty="0">
                <a:solidFill>
                  <a:srgbClr val="7030A0"/>
                </a:solidFill>
                <a:latin typeface="Twinkl" pitchFamily="50" charset="0"/>
              </a:rPr>
              <a:t>or</a:t>
            </a:r>
            <a:r>
              <a:rPr lang="en-US" sz="2400" dirty="0">
                <a:solidFill>
                  <a:srgbClr val="7030A0"/>
                </a:solidFill>
                <a:latin typeface="Twinkl" pitchFamily="50" charset="0"/>
              </a:rPr>
              <a:t>m</a:t>
            </a:r>
            <a:r>
              <a:rPr lang="en-US" sz="2400" dirty="0">
                <a:solidFill>
                  <a:prstClr val="black"/>
                </a:solidFill>
                <a:latin typeface="Twinkl" pitchFamily="50" charset="0"/>
              </a:rPr>
              <a:t>. “</a:t>
            </a:r>
            <a:r>
              <a:rPr lang="en-US" sz="2400" dirty="0">
                <a:solidFill>
                  <a:srgbClr val="7030A0"/>
                </a:solidFill>
                <a:latin typeface="Twinkl" pitchFamily="50" charset="0"/>
              </a:rPr>
              <a:t>She got to </a:t>
            </a:r>
            <a:r>
              <a:rPr lang="en-US" sz="2400" dirty="0">
                <a:solidFill>
                  <a:prstClr val="black"/>
                </a:solidFill>
                <a:latin typeface="Twinkl" pitchFamily="50" charset="0"/>
              </a:rPr>
              <a:t>live </a:t>
            </a:r>
            <a:r>
              <a:rPr lang="en-US" sz="2400" dirty="0">
                <a:solidFill>
                  <a:srgbClr val="7030A0"/>
                </a:solidFill>
                <a:latin typeface="Twinkl" pitchFamily="50" charset="0"/>
              </a:rPr>
              <a:t>on a fantastic </a:t>
            </a:r>
            <a:r>
              <a:rPr lang="en-US" sz="2400" dirty="0">
                <a:solidFill>
                  <a:prstClr val="black"/>
                </a:solidFill>
                <a:latin typeface="Twinkl" pitchFamily="50" charset="0"/>
              </a:rPr>
              <a:t>island </a:t>
            </a:r>
            <a:r>
              <a:rPr lang="en-US" sz="2400" dirty="0">
                <a:solidFill>
                  <a:srgbClr val="7030A0"/>
                </a:solidFill>
                <a:latin typeface="Twinkl" pitchFamily="50" charset="0"/>
              </a:rPr>
              <a:t>f</a:t>
            </a:r>
            <a:r>
              <a:rPr lang="en-US" sz="2400" u="sng" dirty="0">
                <a:solidFill>
                  <a:srgbClr val="7030A0"/>
                </a:solidFill>
                <a:latin typeface="Twinkl" pitchFamily="50" charset="0"/>
              </a:rPr>
              <a:t>or</a:t>
            </a:r>
            <a:r>
              <a:rPr lang="en-US" sz="2400" dirty="0">
                <a:solidFill>
                  <a:srgbClr val="7030A0"/>
                </a:solidFill>
                <a:latin typeface="Twinkl" pitchFamily="50" charset="0"/>
              </a:rPr>
              <a:t> a </a:t>
            </a:r>
            <a:br>
              <a:rPr lang="en-US" sz="2400" dirty="0">
                <a:solidFill>
                  <a:srgbClr val="7030A0"/>
                </a:solidFill>
                <a:latin typeface="Twinkl" pitchFamily="50" charset="0"/>
              </a:rPr>
            </a:br>
            <a:r>
              <a:rPr lang="en-US" sz="2400" dirty="0">
                <a:solidFill>
                  <a:prstClr val="black"/>
                </a:solidFill>
                <a:latin typeface="Twinkl" pitchFamily="50" charset="0"/>
              </a:rPr>
              <a:t>whole </a:t>
            </a:r>
            <a:r>
              <a:rPr lang="en-US" sz="2400" dirty="0">
                <a:solidFill>
                  <a:srgbClr val="7030A0"/>
                </a:solidFill>
                <a:latin typeface="Twinkl" pitchFamily="50" charset="0"/>
              </a:rPr>
              <a:t>y</a:t>
            </a:r>
            <a:r>
              <a:rPr lang="en-US" sz="2400" u="sng" dirty="0">
                <a:solidFill>
                  <a:srgbClr val="7030A0"/>
                </a:solidFill>
                <a:latin typeface="Twinkl" pitchFamily="50" charset="0"/>
              </a:rPr>
              <a:t>ear</a:t>
            </a:r>
            <a:r>
              <a:rPr lang="en-US" sz="2400" dirty="0">
                <a:solidFill>
                  <a:prstClr val="black"/>
                </a:solidFill>
                <a:latin typeface="Twinkl" pitchFamily="50" charset="0"/>
              </a:rPr>
              <a:t>!”</a:t>
            </a:r>
            <a:endParaRPr lang="en-GB" sz="2400" dirty="0">
              <a:solidFill>
                <a:prstClr val="black"/>
              </a:solidFill>
              <a:latin typeface="Twinkl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3579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0AC243DE-65A6-4EE1-B4D5-EFB927598DE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84" t="15427" r="7384"/>
          <a:stretch/>
        </p:blipFill>
        <p:spPr>
          <a:xfrm>
            <a:off x="397188" y="475488"/>
            <a:ext cx="8349622" cy="5929551"/>
          </a:xfrm>
          <a:prstGeom prst="roundRect">
            <a:avLst>
              <a:gd name="adj" fmla="val 5699"/>
            </a:avLst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A4F156E3-FBBF-44AA-8FE2-021768A1BAA2}"/>
              </a:ext>
            </a:extLst>
          </p:cNvPr>
          <p:cNvGrpSpPr/>
          <p:nvPr/>
        </p:nvGrpSpPr>
        <p:grpSpPr>
          <a:xfrm>
            <a:off x="8020050" y="227397"/>
            <a:ext cx="1123947" cy="504056"/>
            <a:chOff x="8020930" y="1700808"/>
            <a:chExt cx="1159582" cy="504056"/>
          </a:xfrm>
          <a:solidFill>
            <a:srgbClr val="009640"/>
          </a:solidFill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5C80C3BC-FF5A-4BD1-991A-3CDC3A30B50D}"/>
                </a:ext>
              </a:extLst>
            </p:cNvPr>
            <p:cNvSpPr/>
            <p:nvPr/>
          </p:nvSpPr>
          <p:spPr>
            <a:xfrm>
              <a:off x="8020930" y="1700808"/>
              <a:ext cx="519979" cy="5040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F3B8CC8D-F26E-4419-94B3-63F31D7E6F72}"/>
                </a:ext>
              </a:extLst>
            </p:cNvPr>
            <p:cNvSpPr/>
            <p:nvPr/>
          </p:nvSpPr>
          <p:spPr>
            <a:xfrm>
              <a:off x="8280920" y="1700808"/>
              <a:ext cx="899592" cy="5040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rtlCol="0" anchor="ctr"/>
            <a:lstStyle/>
            <a:p>
              <a:r>
                <a:rPr lang="en-GB" altLang="en-US" b="1" dirty="0">
                  <a:solidFill>
                    <a:schemeClr val="bg1"/>
                  </a:solidFill>
                </a:rPr>
                <a:t>Teach</a:t>
              </a:r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B317097A-BF30-405A-A50B-98D989BF6E4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075" y="1758944"/>
            <a:ext cx="1581296" cy="3058648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81DC1FAE-E4FF-4B32-8B94-C721E8485C7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454945"/>
            <a:ext cx="7557536" cy="5344051"/>
          </a:xfrm>
          <a:prstGeom prst="rect">
            <a:avLst/>
          </a:prstGeom>
        </p:spPr>
      </p:pic>
      <p:sp>
        <p:nvSpPr>
          <p:cNvPr id="7" name="Rounded Rectangle 11">
            <a:extLst>
              <a:ext uri="{FF2B5EF4-FFF2-40B4-BE49-F238E27FC236}">
                <a16:creationId xmlns:a16="http://schemas.microsoft.com/office/drawing/2014/main" id="{15DED897-CACF-4545-BCE3-526C31F6BD3A}"/>
              </a:ext>
            </a:extLst>
          </p:cNvPr>
          <p:cNvSpPr/>
          <p:nvPr/>
        </p:nvSpPr>
        <p:spPr>
          <a:xfrm>
            <a:off x="611560" y="4653136"/>
            <a:ext cx="7920880" cy="1584176"/>
          </a:xfrm>
          <a:prstGeom prst="roundRect">
            <a:avLst>
              <a:gd name="adj" fmla="val 5441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prstClr val="black"/>
                </a:solidFill>
                <a:latin typeface="Twinkl" pitchFamily="50" charset="0"/>
              </a:rPr>
              <a:t>“</a:t>
            </a:r>
            <a:r>
              <a:rPr lang="en-US" sz="2400" dirty="0">
                <a:solidFill>
                  <a:srgbClr val="7030A0"/>
                </a:solidFill>
                <a:latin typeface="Twinkl" pitchFamily="50" charset="0"/>
              </a:rPr>
              <a:t>I </a:t>
            </a:r>
            <a:r>
              <a:rPr lang="en-US" sz="2400" u="sng" dirty="0">
                <a:solidFill>
                  <a:srgbClr val="7030A0"/>
                </a:solidFill>
                <a:latin typeface="Twinkl" pitchFamily="50" charset="0"/>
              </a:rPr>
              <a:t>th</a:t>
            </a:r>
            <a:r>
              <a:rPr lang="en-US" sz="2400" dirty="0">
                <a:solidFill>
                  <a:srgbClr val="7030A0"/>
                </a:solidFill>
                <a:latin typeface="Twinkl" pitchFamily="50" charset="0"/>
              </a:rPr>
              <a:t>ink I’d </a:t>
            </a:r>
            <a:r>
              <a:rPr lang="en-US" sz="2400" dirty="0">
                <a:solidFill>
                  <a:prstClr val="black"/>
                </a:solidFill>
                <a:latin typeface="Twinkl" pitchFamily="50" charset="0"/>
              </a:rPr>
              <a:t>like </a:t>
            </a:r>
            <a:r>
              <a:rPr lang="en-US" sz="2400" dirty="0">
                <a:solidFill>
                  <a:srgbClr val="7030A0"/>
                </a:solidFill>
                <a:latin typeface="Twinkl" pitchFamily="50" charset="0"/>
              </a:rPr>
              <a:t>to </a:t>
            </a:r>
            <a:r>
              <a:rPr lang="en-US" sz="2400" dirty="0">
                <a:solidFill>
                  <a:prstClr val="black"/>
                </a:solidFill>
                <a:latin typeface="Twinkl" pitchFamily="50" charset="0"/>
              </a:rPr>
              <a:t>live</a:t>
            </a:r>
            <a:r>
              <a:rPr lang="en-US" sz="2400" dirty="0">
                <a:solidFill>
                  <a:srgbClr val="7030A0"/>
                </a:solidFill>
                <a:latin typeface="Twinkl" pitchFamily="50" charset="0"/>
              </a:rPr>
              <a:t> on a </a:t>
            </a:r>
            <a:r>
              <a:rPr lang="en-US" sz="2400" dirty="0">
                <a:solidFill>
                  <a:prstClr val="black"/>
                </a:solidFill>
                <a:latin typeface="Twinkl" pitchFamily="50" charset="0"/>
              </a:rPr>
              <a:t>pirate island,” </a:t>
            </a:r>
            <a:r>
              <a:rPr lang="en-US" sz="2400" dirty="0">
                <a:solidFill>
                  <a:srgbClr val="FF0000"/>
                </a:solidFill>
                <a:latin typeface="Twinkl" pitchFamily="50" charset="0"/>
              </a:rPr>
              <a:t>said </a:t>
            </a:r>
            <a:r>
              <a:rPr lang="en-US" sz="2400" dirty="0">
                <a:solidFill>
                  <a:srgbClr val="7030A0"/>
                </a:solidFill>
                <a:latin typeface="Twinkl" pitchFamily="50" charset="0"/>
              </a:rPr>
              <a:t>Kit</a:t>
            </a:r>
            <a:r>
              <a:rPr lang="en-US" sz="2400" dirty="0">
                <a:solidFill>
                  <a:prstClr val="black"/>
                </a:solidFill>
                <a:latin typeface="Twinkl" pitchFamily="50" charset="0"/>
              </a:rPr>
              <a:t>.</a:t>
            </a:r>
          </a:p>
          <a:p>
            <a:pPr lvl="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prstClr val="black"/>
                </a:solidFill>
                <a:latin typeface="Twinkl" pitchFamily="50" charset="0"/>
              </a:rPr>
              <a:t>“</a:t>
            </a:r>
            <a:r>
              <a:rPr lang="en-US" sz="2400" dirty="0">
                <a:solidFill>
                  <a:srgbClr val="7030A0"/>
                </a:solidFill>
                <a:latin typeface="Twinkl" pitchFamily="50" charset="0"/>
              </a:rPr>
              <a:t>That </a:t>
            </a:r>
            <a:r>
              <a:rPr lang="en-US" sz="2400" dirty="0">
                <a:solidFill>
                  <a:prstClr val="black"/>
                </a:solidFill>
                <a:latin typeface="Twinkl" pitchFamily="50" charset="0"/>
              </a:rPr>
              <a:t>gives </a:t>
            </a:r>
            <a:r>
              <a:rPr lang="en-US" sz="2400" dirty="0">
                <a:solidFill>
                  <a:srgbClr val="7030A0"/>
                </a:solidFill>
                <a:latin typeface="Twinkl" pitchFamily="50" charset="0"/>
              </a:rPr>
              <a:t>me an </a:t>
            </a:r>
            <a:r>
              <a:rPr lang="en-US" sz="2400" dirty="0">
                <a:solidFill>
                  <a:prstClr val="black"/>
                </a:solidFill>
                <a:latin typeface="Twinkl" pitchFamily="50" charset="0"/>
              </a:rPr>
              <a:t>idea,” whispered</a:t>
            </a:r>
            <a:r>
              <a:rPr lang="en-US" sz="2400" dirty="0">
                <a:solidFill>
                  <a:srgbClr val="FF0000"/>
                </a:solidFill>
                <a:latin typeface="Twinkl" pitchFamily="50" charset="0"/>
              </a:rPr>
              <a:t> </a:t>
            </a:r>
            <a:r>
              <a:rPr lang="en-US" sz="2400" dirty="0">
                <a:solidFill>
                  <a:srgbClr val="7030A0"/>
                </a:solidFill>
                <a:latin typeface="Twinkl" pitchFamily="50" charset="0"/>
              </a:rPr>
              <a:t>Sam. </a:t>
            </a:r>
            <a:r>
              <a:rPr lang="en-US" sz="2400" dirty="0">
                <a:solidFill>
                  <a:prstClr val="black"/>
                </a:solidFill>
                <a:latin typeface="Twinkl" pitchFamily="50" charset="0"/>
              </a:rPr>
              <a:t>“</a:t>
            </a:r>
            <a:r>
              <a:rPr lang="en-US" sz="2400" dirty="0">
                <a:solidFill>
                  <a:srgbClr val="7030A0"/>
                </a:solidFill>
                <a:latin typeface="Twinkl" pitchFamily="50" charset="0"/>
              </a:rPr>
              <a:t>Let’s get the </a:t>
            </a:r>
            <a:r>
              <a:rPr lang="en-US" sz="2400" dirty="0">
                <a:solidFill>
                  <a:prstClr val="black"/>
                </a:solidFill>
                <a:latin typeface="Twinkl" pitchFamily="50" charset="0"/>
              </a:rPr>
              <a:t>magic </a:t>
            </a:r>
            <a:r>
              <a:rPr lang="en-US" sz="2400" dirty="0">
                <a:solidFill>
                  <a:srgbClr val="7030A0"/>
                </a:solidFill>
                <a:latin typeface="Twinkl" pitchFamily="50" charset="0"/>
              </a:rPr>
              <a:t>b</a:t>
            </a:r>
            <a:r>
              <a:rPr lang="en-US" sz="2400" u="sng" dirty="0">
                <a:solidFill>
                  <a:srgbClr val="7030A0"/>
                </a:solidFill>
                <a:latin typeface="Twinkl" pitchFamily="50" charset="0"/>
              </a:rPr>
              <a:t>oo</a:t>
            </a:r>
            <a:r>
              <a:rPr lang="en-US" sz="2400" dirty="0">
                <a:solidFill>
                  <a:srgbClr val="7030A0"/>
                </a:solidFill>
                <a:latin typeface="Twinkl" pitchFamily="50" charset="0"/>
              </a:rPr>
              <a:t>k</a:t>
            </a:r>
            <a:r>
              <a:rPr lang="en-US" sz="2400" dirty="0">
                <a:solidFill>
                  <a:prstClr val="black"/>
                </a:solidFill>
                <a:latin typeface="Twinkl" pitchFamily="50" charset="0"/>
              </a:rPr>
              <a:t>! </a:t>
            </a:r>
            <a:r>
              <a:rPr lang="en-US" sz="2400" dirty="0">
                <a:solidFill>
                  <a:srgbClr val="7030A0"/>
                </a:solidFill>
                <a:latin typeface="Twinkl" pitchFamily="50" charset="0"/>
              </a:rPr>
              <a:t>It’s in </a:t>
            </a:r>
            <a:r>
              <a:rPr lang="en-US" sz="2400" dirty="0">
                <a:solidFill>
                  <a:srgbClr val="FF0000"/>
                </a:solidFill>
                <a:latin typeface="Twinkl" pitchFamily="50" charset="0"/>
              </a:rPr>
              <a:t>my</a:t>
            </a:r>
            <a:r>
              <a:rPr lang="en-US" sz="2400" dirty="0">
                <a:solidFill>
                  <a:prstClr val="black"/>
                </a:solidFill>
                <a:latin typeface="Twinkl" pitchFamily="50" charset="0"/>
              </a:rPr>
              <a:t> </a:t>
            </a:r>
            <a:r>
              <a:rPr lang="en-US" sz="2400" dirty="0">
                <a:solidFill>
                  <a:srgbClr val="7030A0"/>
                </a:solidFill>
                <a:latin typeface="Twinkl" pitchFamily="50" charset="0"/>
              </a:rPr>
              <a:t>bag</a:t>
            </a:r>
            <a:r>
              <a:rPr lang="en-US" sz="2400" dirty="0">
                <a:solidFill>
                  <a:prstClr val="black"/>
                </a:solidFill>
                <a:latin typeface="Twinkl" pitchFamily="50" charset="0"/>
              </a:rPr>
              <a:t>. Make </a:t>
            </a:r>
            <a:r>
              <a:rPr lang="en-US" sz="2400" dirty="0">
                <a:solidFill>
                  <a:srgbClr val="7030A0"/>
                </a:solidFill>
                <a:latin typeface="Twinkl" pitchFamily="50" charset="0"/>
              </a:rPr>
              <a:t>sure Mum </a:t>
            </a:r>
            <a:r>
              <a:rPr lang="en-US" sz="2400" dirty="0">
                <a:solidFill>
                  <a:prstClr val="black"/>
                </a:solidFill>
                <a:latin typeface="Twinkl" pitchFamily="50" charset="0"/>
              </a:rPr>
              <a:t>doesn’t </a:t>
            </a:r>
            <a:br>
              <a:rPr lang="en-US" sz="2400" dirty="0">
                <a:solidFill>
                  <a:prstClr val="black"/>
                </a:solidFill>
                <a:latin typeface="Twinkl" pitchFamily="50" charset="0"/>
              </a:rPr>
            </a:br>
            <a:r>
              <a:rPr lang="en-US" sz="2400" dirty="0">
                <a:solidFill>
                  <a:srgbClr val="7030A0"/>
                </a:solidFill>
                <a:latin typeface="Twinkl" pitchFamily="50" charset="0"/>
              </a:rPr>
              <a:t>see it</a:t>
            </a:r>
            <a:r>
              <a:rPr lang="en-US" sz="2400" dirty="0">
                <a:solidFill>
                  <a:prstClr val="black"/>
                </a:solidFill>
                <a:latin typeface="Twinkl" pitchFamily="50" charset="0"/>
              </a:rPr>
              <a:t>.”</a:t>
            </a:r>
            <a:endParaRPr lang="en-GB" sz="2400" dirty="0">
              <a:solidFill>
                <a:prstClr val="black"/>
              </a:solidFill>
              <a:latin typeface="Twinkl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2921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554C6C28-AC5A-4236-9DC5-AA78D261D02A}"/>
              </a:ext>
            </a:extLst>
          </p:cNvPr>
          <p:cNvSpPr/>
          <p:nvPr/>
        </p:nvSpPr>
        <p:spPr>
          <a:xfrm>
            <a:off x="629145" y="664469"/>
            <a:ext cx="7920880" cy="1308301"/>
          </a:xfrm>
          <a:prstGeom prst="roundRect">
            <a:avLst>
              <a:gd name="adj" fmla="val 5441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2400" dirty="0">
                <a:solidFill>
                  <a:prstClr val="black"/>
                </a:solidFill>
                <a:latin typeface="Twinkl" pitchFamily="50" charset="0"/>
              </a:rPr>
              <a:t>The Magic Book is taking Kit and Sam to Pirate Island. They can see letters on boats in the distance. Can you read the consonant blends as they sail past?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216283F-08EA-425E-9EB6-90520C2CEA2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7" y="2996549"/>
            <a:ext cx="8352928" cy="3393233"/>
          </a:xfrm>
          <a:prstGeom prst="round2SameRect">
            <a:avLst>
              <a:gd name="adj1" fmla="val 1686"/>
              <a:gd name="adj2" fmla="val 9291"/>
            </a:avLst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CEA0701-3194-43E4-8620-288D7764304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900" y="1772816"/>
            <a:ext cx="6372200" cy="4505881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A4F156E3-FBBF-44AA-8FE2-021768A1BAA2}"/>
              </a:ext>
            </a:extLst>
          </p:cNvPr>
          <p:cNvGrpSpPr/>
          <p:nvPr/>
        </p:nvGrpSpPr>
        <p:grpSpPr>
          <a:xfrm>
            <a:off x="8020050" y="227397"/>
            <a:ext cx="1123947" cy="504056"/>
            <a:chOff x="8020930" y="1700808"/>
            <a:chExt cx="1159582" cy="504056"/>
          </a:xfrm>
          <a:solidFill>
            <a:srgbClr val="009640"/>
          </a:solidFill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5C80C3BC-FF5A-4BD1-991A-3CDC3A30B50D}"/>
                </a:ext>
              </a:extLst>
            </p:cNvPr>
            <p:cNvSpPr/>
            <p:nvPr/>
          </p:nvSpPr>
          <p:spPr>
            <a:xfrm>
              <a:off x="8020930" y="1700808"/>
              <a:ext cx="519979" cy="5040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F3B8CC8D-F26E-4419-94B3-63F31D7E6F72}"/>
                </a:ext>
              </a:extLst>
            </p:cNvPr>
            <p:cNvSpPr/>
            <p:nvPr/>
          </p:nvSpPr>
          <p:spPr>
            <a:xfrm>
              <a:off x="8280920" y="1700808"/>
              <a:ext cx="899592" cy="5040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rtlCol="0" anchor="ctr"/>
            <a:lstStyle/>
            <a:p>
              <a:r>
                <a:rPr lang="en-GB" altLang="en-US" b="1" dirty="0">
                  <a:solidFill>
                    <a:schemeClr val="bg1"/>
                  </a:solidFill>
                </a:rPr>
                <a:t>Teach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70952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A6AA553-8A10-45F4-BB4F-08F37B26DA9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7" y="2996549"/>
            <a:ext cx="8352928" cy="3393233"/>
          </a:xfrm>
          <a:prstGeom prst="round2SameRect">
            <a:avLst>
              <a:gd name="adj1" fmla="val 1686"/>
              <a:gd name="adj2" fmla="val 9291"/>
            </a:avLst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DD65EE7C-D48C-4D4E-8D26-16F1E05563B9}"/>
              </a:ext>
            </a:extLst>
          </p:cNvPr>
          <p:cNvGrpSpPr/>
          <p:nvPr/>
        </p:nvGrpSpPr>
        <p:grpSpPr>
          <a:xfrm>
            <a:off x="-4792346" y="227397"/>
            <a:ext cx="3307909" cy="3999163"/>
            <a:chOff x="-4352533" y="149865"/>
            <a:chExt cx="3307909" cy="4018631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17246794-5EB0-43E3-91BB-B30EE20A4BB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4352533" y="149865"/>
              <a:ext cx="3307909" cy="4018631"/>
            </a:xfrm>
            <a:prstGeom prst="rect">
              <a:avLst/>
            </a:prstGeom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16F60A53-2E84-4C14-A100-28F6B31A6375}"/>
                </a:ext>
              </a:extLst>
            </p:cNvPr>
            <p:cNvSpPr txBox="1"/>
            <p:nvPr/>
          </p:nvSpPr>
          <p:spPr>
            <a:xfrm>
              <a:off x="-3410018" y="2000536"/>
              <a:ext cx="781218" cy="788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4400" dirty="0" err="1"/>
                <a:t>fl</a:t>
              </a:r>
              <a:endParaRPr lang="en-GB" sz="4400" dirty="0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D96008A6-4DE4-412A-9326-56CA88CEA14C}"/>
              </a:ext>
            </a:extLst>
          </p:cNvPr>
          <p:cNvGrpSpPr/>
          <p:nvPr/>
        </p:nvGrpSpPr>
        <p:grpSpPr>
          <a:xfrm>
            <a:off x="-4796375" y="227397"/>
            <a:ext cx="3301920" cy="4011355"/>
            <a:chOff x="-4346544" y="152132"/>
            <a:chExt cx="3301920" cy="4011355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AFF1B969-3D88-42BA-B3B1-52B7A779256A}"/>
                </a:ext>
              </a:extLst>
            </p:cNvPr>
            <p:cNvGrpSpPr/>
            <p:nvPr/>
          </p:nvGrpSpPr>
          <p:grpSpPr>
            <a:xfrm>
              <a:off x="-4346544" y="152132"/>
              <a:ext cx="3301920" cy="4011355"/>
              <a:chOff x="-2815999" y="-801399"/>
              <a:chExt cx="3960440" cy="4811361"/>
            </a:xfrm>
          </p:grpSpPr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BE202CAF-BA14-4F68-A663-783F917F3BB4}"/>
                  </a:ext>
                </a:extLst>
              </p:cNvPr>
              <p:cNvSpPr txBox="1"/>
              <p:nvPr/>
            </p:nvSpPr>
            <p:spPr>
              <a:xfrm>
                <a:off x="-1692696" y="1232848"/>
                <a:ext cx="937021" cy="9460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4400" dirty="0" err="1"/>
                  <a:t>cr</a:t>
                </a:r>
                <a:endParaRPr lang="en-GB" sz="4400" dirty="0"/>
              </a:p>
            </p:txBody>
          </p:sp>
          <p:pic>
            <p:nvPicPr>
              <p:cNvPr id="3" name="Picture 2">
                <a:extLst>
                  <a:ext uri="{FF2B5EF4-FFF2-40B4-BE49-F238E27FC236}">
                    <a16:creationId xmlns:a16="http://schemas.microsoft.com/office/drawing/2014/main" id="{87395C38-E6B8-45B6-BF9A-C7779759D24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2815999" y="-801399"/>
                <a:ext cx="3960440" cy="4811361"/>
              </a:xfrm>
              <a:prstGeom prst="rect">
                <a:avLst/>
              </a:prstGeom>
            </p:spPr>
          </p:pic>
        </p:grp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5AB03DD4-4FCC-4C0B-86F3-C0201457D6AE}"/>
                </a:ext>
              </a:extLst>
            </p:cNvPr>
            <p:cNvSpPr txBox="1"/>
            <p:nvPr/>
          </p:nvSpPr>
          <p:spPr>
            <a:xfrm>
              <a:off x="-2245550" y="1823752"/>
              <a:ext cx="78121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5400" dirty="0" err="1"/>
                <a:t>cr</a:t>
              </a:r>
              <a:endParaRPr lang="en-GB" sz="5400" dirty="0"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BD246ECF-4086-4278-B125-2B41C70567D3}"/>
              </a:ext>
            </a:extLst>
          </p:cNvPr>
          <p:cNvGrpSpPr/>
          <p:nvPr/>
        </p:nvGrpSpPr>
        <p:grpSpPr>
          <a:xfrm>
            <a:off x="-4786357" y="215205"/>
            <a:ext cx="3301920" cy="4011355"/>
            <a:chOff x="-4346544" y="152132"/>
            <a:chExt cx="3301920" cy="4011355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4F0F33EE-5DA1-444F-A58F-96DCCE5B8386}"/>
                </a:ext>
              </a:extLst>
            </p:cNvPr>
            <p:cNvGrpSpPr/>
            <p:nvPr/>
          </p:nvGrpSpPr>
          <p:grpSpPr>
            <a:xfrm>
              <a:off x="-4346544" y="152132"/>
              <a:ext cx="3301920" cy="4011355"/>
              <a:chOff x="-2815999" y="-801399"/>
              <a:chExt cx="3960440" cy="4811361"/>
            </a:xfrm>
          </p:grpSpPr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F472EB12-74A2-4DFE-B869-1F41E8F3AFDE}"/>
                  </a:ext>
                </a:extLst>
              </p:cNvPr>
              <p:cNvSpPr txBox="1"/>
              <p:nvPr/>
            </p:nvSpPr>
            <p:spPr>
              <a:xfrm>
                <a:off x="-1692696" y="1232848"/>
                <a:ext cx="937021" cy="9460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4400" dirty="0" err="1"/>
                  <a:t>cr</a:t>
                </a:r>
                <a:endParaRPr lang="en-GB" sz="4400" dirty="0"/>
              </a:p>
            </p:txBody>
          </p:sp>
          <p:pic>
            <p:nvPicPr>
              <p:cNvPr id="29" name="Picture 28">
                <a:extLst>
                  <a:ext uri="{FF2B5EF4-FFF2-40B4-BE49-F238E27FC236}">
                    <a16:creationId xmlns:a16="http://schemas.microsoft.com/office/drawing/2014/main" id="{F00BBC9C-0774-4F11-A959-F7DC7521C16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2815999" y="-801399"/>
                <a:ext cx="3960440" cy="4811361"/>
              </a:xfrm>
              <a:prstGeom prst="rect">
                <a:avLst/>
              </a:prstGeom>
            </p:spPr>
          </p:pic>
        </p:grp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2E43233B-C8BE-4DEB-9677-F8DCC78853FF}"/>
                </a:ext>
              </a:extLst>
            </p:cNvPr>
            <p:cNvSpPr txBox="1"/>
            <p:nvPr/>
          </p:nvSpPr>
          <p:spPr>
            <a:xfrm>
              <a:off x="-2173247" y="1824893"/>
              <a:ext cx="78121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5400" dirty="0" err="1"/>
                <a:t>st</a:t>
              </a:r>
              <a:endParaRPr lang="en-GB" sz="5400" dirty="0"/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AFF04F64-6C34-4776-A8B8-FE21BC67A7DB}"/>
              </a:ext>
            </a:extLst>
          </p:cNvPr>
          <p:cNvGrpSpPr/>
          <p:nvPr/>
        </p:nvGrpSpPr>
        <p:grpSpPr>
          <a:xfrm>
            <a:off x="-4779916" y="221300"/>
            <a:ext cx="3307909" cy="3999163"/>
            <a:chOff x="-4352533" y="149865"/>
            <a:chExt cx="3307909" cy="4018631"/>
          </a:xfrm>
        </p:grpSpPr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2BE8D786-58B2-4CF0-8496-729CBD36A4C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4352533" y="149865"/>
              <a:ext cx="3307909" cy="4018631"/>
            </a:xfrm>
            <a:prstGeom prst="rect">
              <a:avLst/>
            </a:prstGeom>
          </p:spPr>
        </p:pic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EEACF62C-90A3-431A-9DFD-422CA4601041}"/>
                </a:ext>
              </a:extLst>
            </p:cNvPr>
            <p:cNvSpPr txBox="1"/>
            <p:nvPr/>
          </p:nvSpPr>
          <p:spPr>
            <a:xfrm>
              <a:off x="-2179143" y="1824644"/>
              <a:ext cx="781218" cy="9278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5400" dirty="0" err="1"/>
                <a:t>lt</a:t>
              </a:r>
              <a:endParaRPr lang="en-GB" sz="5400" dirty="0"/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350393F4-412D-4D5A-9AA9-6CF7E778BFF0}"/>
              </a:ext>
            </a:extLst>
          </p:cNvPr>
          <p:cNvGrpSpPr/>
          <p:nvPr/>
        </p:nvGrpSpPr>
        <p:grpSpPr>
          <a:xfrm>
            <a:off x="-4784343" y="203013"/>
            <a:ext cx="3301920" cy="4011355"/>
            <a:chOff x="-4346544" y="152132"/>
            <a:chExt cx="3301920" cy="4011355"/>
          </a:xfrm>
        </p:grpSpPr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5FF839F6-ADED-4896-8976-CD138ADE8A02}"/>
                </a:ext>
              </a:extLst>
            </p:cNvPr>
            <p:cNvGrpSpPr/>
            <p:nvPr/>
          </p:nvGrpSpPr>
          <p:grpSpPr>
            <a:xfrm>
              <a:off x="-4346544" y="152132"/>
              <a:ext cx="3301920" cy="4011355"/>
              <a:chOff x="-2815999" y="-801399"/>
              <a:chExt cx="3960440" cy="4811361"/>
            </a:xfrm>
          </p:grpSpPr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1E83726C-9AAE-454D-8607-271AF4A8AB28}"/>
                  </a:ext>
                </a:extLst>
              </p:cNvPr>
              <p:cNvSpPr txBox="1"/>
              <p:nvPr/>
            </p:nvSpPr>
            <p:spPr>
              <a:xfrm>
                <a:off x="-1692696" y="1232848"/>
                <a:ext cx="937021" cy="9460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4400" dirty="0" err="1"/>
                  <a:t>cr</a:t>
                </a:r>
                <a:endParaRPr lang="en-GB" sz="4400" dirty="0"/>
              </a:p>
            </p:txBody>
          </p:sp>
          <p:pic>
            <p:nvPicPr>
              <p:cNvPr id="40" name="Picture 39">
                <a:extLst>
                  <a:ext uri="{FF2B5EF4-FFF2-40B4-BE49-F238E27FC236}">
                    <a16:creationId xmlns:a16="http://schemas.microsoft.com/office/drawing/2014/main" id="{8541AF70-BA6E-4B8B-A55E-FB1CF3EA383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2815999" y="-801399"/>
                <a:ext cx="3960440" cy="4811361"/>
              </a:xfrm>
              <a:prstGeom prst="rect">
                <a:avLst/>
              </a:prstGeom>
            </p:spPr>
          </p:pic>
        </p:grp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04741983-4EC7-412D-9CBD-F283A712E3E8}"/>
                </a:ext>
              </a:extLst>
            </p:cNvPr>
            <p:cNvSpPr txBox="1"/>
            <p:nvPr/>
          </p:nvSpPr>
          <p:spPr>
            <a:xfrm>
              <a:off x="-2142712" y="1805243"/>
              <a:ext cx="78121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5400" dirty="0" err="1"/>
                <a:t>sl</a:t>
              </a:r>
              <a:endParaRPr lang="en-GB" sz="5400" dirty="0"/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44747C25-B514-4543-82F4-7BB2C93102AE}"/>
              </a:ext>
            </a:extLst>
          </p:cNvPr>
          <p:cNvGrpSpPr/>
          <p:nvPr/>
        </p:nvGrpSpPr>
        <p:grpSpPr>
          <a:xfrm>
            <a:off x="-4756406" y="209108"/>
            <a:ext cx="3307909" cy="3999163"/>
            <a:chOff x="-4352533" y="149865"/>
            <a:chExt cx="3307909" cy="4018631"/>
          </a:xfrm>
        </p:grpSpPr>
        <p:pic>
          <p:nvPicPr>
            <p:cNvPr id="50" name="Picture 49">
              <a:extLst>
                <a:ext uri="{FF2B5EF4-FFF2-40B4-BE49-F238E27FC236}">
                  <a16:creationId xmlns:a16="http://schemas.microsoft.com/office/drawing/2014/main" id="{98685E6D-12EE-47FF-AAEA-B78AFC3408A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4352533" y="149865"/>
              <a:ext cx="3307909" cy="4018631"/>
            </a:xfrm>
            <a:prstGeom prst="rect">
              <a:avLst/>
            </a:prstGeom>
          </p:spPr>
        </p:pic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69821FD0-8886-4840-A318-F8693491EE04}"/>
                </a:ext>
              </a:extLst>
            </p:cNvPr>
            <p:cNvSpPr txBox="1"/>
            <p:nvPr/>
          </p:nvSpPr>
          <p:spPr>
            <a:xfrm>
              <a:off x="-2224055" y="1725041"/>
              <a:ext cx="893960" cy="9278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5400" dirty="0" err="1"/>
                <a:t>pl</a:t>
              </a:r>
              <a:endParaRPr lang="en-GB" sz="5400" dirty="0"/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02724089-1C48-4130-A247-1F64FEF2E23B}"/>
              </a:ext>
            </a:extLst>
          </p:cNvPr>
          <p:cNvGrpSpPr/>
          <p:nvPr/>
        </p:nvGrpSpPr>
        <p:grpSpPr>
          <a:xfrm>
            <a:off x="-4753411" y="215203"/>
            <a:ext cx="3301920" cy="4011355"/>
            <a:chOff x="-4346544" y="152132"/>
            <a:chExt cx="3301920" cy="4011355"/>
          </a:xfrm>
        </p:grpSpPr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90805F52-5A80-498E-A294-DCADCF071452}"/>
                </a:ext>
              </a:extLst>
            </p:cNvPr>
            <p:cNvGrpSpPr/>
            <p:nvPr/>
          </p:nvGrpSpPr>
          <p:grpSpPr>
            <a:xfrm>
              <a:off x="-4346544" y="152132"/>
              <a:ext cx="3301920" cy="4011355"/>
              <a:chOff x="-2815999" y="-801399"/>
              <a:chExt cx="3960440" cy="4811361"/>
            </a:xfrm>
          </p:grpSpPr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6C288FD7-C6C5-45C9-8720-35ABD6B3EA98}"/>
                  </a:ext>
                </a:extLst>
              </p:cNvPr>
              <p:cNvSpPr txBox="1"/>
              <p:nvPr/>
            </p:nvSpPr>
            <p:spPr>
              <a:xfrm>
                <a:off x="-1692696" y="1232848"/>
                <a:ext cx="937021" cy="9460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4400" dirty="0" err="1"/>
                  <a:t>cr</a:t>
                </a:r>
                <a:endParaRPr lang="en-GB" sz="4400" dirty="0"/>
              </a:p>
            </p:txBody>
          </p:sp>
          <p:pic>
            <p:nvPicPr>
              <p:cNvPr id="48" name="Picture 47">
                <a:extLst>
                  <a:ext uri="{FF2B5EF4-FFF2-40B4-BE49-F238E27FC236}">
                    <a16:creationId xmlns:a16="http://schemas.microsoft.com/office/drawing/2014/main" id="{E01F2283-AF6F-445C-9785-10E6D08B2EA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2815999" y="-801399"/>
                <a:ext cx="3960440" cy="4811361"/>
              </a:xfrm>
              <a:prstGeom prst="rect">
                <a:avLst/>
              </a:prstGeom>
            </p:spPr>
          </p:pic>
        </p:grp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97E762A1-8082-4536-9BF1-24F000764252}"/>
                </a:ext>
              </a:extLst>
            </p:cNvPr>
            <p:cNvSpPr txBox="1"/>
            <p:nvPr/>
          </p:nvSpPr>
          <p:spPr>
            <a:xfrm>
              <a:off x="-2357606" y="1989835"/>
              <a:ext cx="108423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4400" dirty="0" err="1"/>
                <a:t>nch</a:t>
              </a:r>
              <a:endParaRPr lang="en-GB" sz="4400" dirty="0"/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E06777D8-F1E9-4405-ADB1-51BDF02100B2}"/>
              </a:ext>
            </a:extLst>
          </p:cNvPr>
          <p:cNvGrpSpPr/>
          <p:nvPr/>
        </p:nvGrpSpPr>
        <p:grpSpPr>
          <a:xfrm>
            <a:off x="-4769354" y="233954"/>
            <a:ext cx="3307909" cy="3999163"/>
            <a:chOff x="-4352533" y="149865"/>
            <a:chExt cx="3307909" cy="4018631"/>
          </a:xfrm>
        </p:grpSpPr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EED12F90-5C9A-4BC0-9740-D9AFDAF087F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4352533" y="149865"/>
              <a:ext cx="3307909" cy="4018631"/>
            </a:xfrm>
            <a:prstGeom prst="rect">
              <a:avLst/>
            </a:prstGeom>
          </p:spPr>
        </p:pic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51577CF6-D131-49CC-8BF8-58F4E4576C8C}"/>
                </a:ext>
              </a:extLst>
            </p:cNvPr>
            <p:cNvSpPr txBox="1"/>
            <p:nvPr/>
          </p:nvSpPr>
          <p:spPr>
            <a:xfrm>
              <a:off x="-2196146" y="1712327"/>
              <a:ext cx="781218" cy="9278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5400" dirty="0" err="1"/>
                <a:t>lp</a:t>
              </a:r>
              <a:endParaRPr lang="en-GB" sz="5400" dirty="0"/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24E806B3-868A-4D93-BDBC-CB809702285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38" t="21650" r="33480" b="20602"/>
          <a:stretch/>
        </p:blipFill>
        <p:spPr>
          <a:xfrm>
            <a:off x="6754409" y="2324953"/>
            <a:ext cx="2547950" cy="667319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2B11231-6FA3-4ABC-B3F6-095DE70D953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20" y="2609442"/>
            <a:ext cx="1949644" cy="6104220"/>
          </a:xfrm>
          <a:prstGeom prst="rect">
            <a:avLst/>
          </a:prstGeom>
        </p:spPr>
      </p:pic>
      <p:grpSp>
        <p:nvGrpSpPr>
          <p:cNvPr id="52" name="Group 51">
            <a:extLst>
              <a:ext uri="{FF2B5EF4-FFF2-40B4-BE49-F238E27FC236}">
                <a16:creationId xmlns:a16="http://schemas.microsoft.com/office/drawing/2014/main" id="{13730FE2-8599-4270-B7F6-EC9886406419}"/>
              </a:ext>
            </a:extLst>
          </p:cNvPr>
          <p:cNvGrpSpPr/>
          <p:nvPr/>
        </p:nvGrpSpPr>
        <p:grpSpPr>
          <a:xfrm>
            <a:off x="7776356" y="227397"/>
            <a:ext cx="1367644" cy="504056"/>
            <a:chOff x="7776356" y="1700808"/>
            <a:chExt cx="1367644" cy="504056"/>
          </a:xfrm>
          <a:solidFill>
            <a:srgbClr val="00963E"/>
          </a:solidFill>
        </p:grpSpPr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BCDFC77D-5018-4C3E-8E7E-02D9141659E2}"/>
                </a:ext>
              </a:extLst>
            </p:cNvPr>
            <p:cNvSpPr/>
            <p:nvPr/>
          </p:nvSpPr>
          <p:spPr>
            <a:xfrm>
              <a:off x="7776356" y="1700808"/>
              <a:ext cx="504056" cy="5040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A732C64D-F21A-4C84-A972-DD1339DE087F}"/>
                </a:ext>
              </a:extLst>
            </p:cNvPr>
            <p:cNvSpPr/>
            <p:nvPr/>
          </p:nvSpPr>
          <p:spPr>
            <a:xfrm>
              <a:off x="8028384" y="1700808"/>
              <a:ext cx="1115616" cy="5040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rtlCol="0" anchor="ctr"/>
            <a:lstStyle/>
            <a:p>
              <a:r>
                <a:rPr lang="en-GB" altLang="en-US" b="1" dirty="0">
                  <a:solidFill>
                    <a:schemeClr val="bg1"/>
                  </a:solidFill>
                </a:rPr>
                <a:t>Practise</a:t>
              </a:r>
            </a:p>
          </p:txBody>
        </p:sp>
      </p:grpSp>
      <p:pic>
        <p:nvPicPr>
          <p:cNvPr id="55" name="Picture 54">
            <a:extLst>
              <a:ext uri="{FF2B5EF4-FFF2-40B4-BE49-F238E27FC236}">
                <a16:creationId xmlns:a16="http://schemas.microsoft.com/office/drawing/2014/main" id="{C91074C0-24CD-416F-9240-61598F807D3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38" t="21650" r="33480" b="20602"/>
          <a:stretch/>
        </p:blipFill>
        <p:spPr>
          <a:xfrm>
            <a:off x="6754409" y="2348880"/>
            <a:ext cx="2547950" cy="6673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583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2.96296E-6 L 0.84288 0.0011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135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84288 0.00116 L 1.65399 0.0064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556" y="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2.96296E-6 L 0.84219 0.00208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153" y="-5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84219 0.00208 L 1.64653 -0.01135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208" y="-6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2.59259E-6 L 0.84288 0.00116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135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84288 0.00116 L 1.65399 0.00648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556" y="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2.59259E-6 L 0.84219 0.00209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101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84219 0.00209 L 1.64653 -0.01134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208" y="-6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7.40741E-7 L 0.84288 0.00116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135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84288 0.00116 L 1.65399 0.00648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556" y="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E-6 -4.44444E-6 L 0.84219 0.00209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101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84219 0.00209 L 1.64653 -0.01134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208" y="-6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2.59259E-6 L 0.84289 0.00116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135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84289 0.00116 L 1.654 0.00648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556" y="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7.40741E-7 L 0.84219 0.00208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101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84219 0.00208 L 1.64653 -0.01134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208" y="-6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A4F156E3-FBBF-44AA-8FE2-021768A1BAA2}"/>
              </a:ext>
            </a:extLst>
          </p:cNvPr>
          <p:cNvGrpSpPr/>
          <p:nvPr/>
        </p:nvGrpSpPr>
        <p:grpSpPr>
          <a:xfrm>
            <a:off x="8020050" y="227397"/>
            <a:ext cx="1123947" cy="504056"/>
            <a:chOff x="8020930" y="1700808"/>
            <a:chExt cx="1159582" cy="504056"/>
          </a:xfrm>
          <a:solidFill>
            <a:srgbClr val="009640"/>
          </a:solidFill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5C80C3BC-FF5A-4BD1-991A-3CDC3A30B50D}"/>
                </a:ext>
              </a:extLst>
            </p:cNvPr>
            <p:cNvSpPr/>
            <p:nvPr/>
          </p:nvSpPr>
          <p:spPr>
            <a:xfrm>
              <a:off x="8020930" y="1700808"/>
              <a:ext cx="519979" cy="5040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F3B8CC8D-F26E-4419-94B3-63F31D7E6F72}"/>
                </a:ext>
              </a:extLst>
            </p:cNvPr>
            <p:cNvSpPr/>
            <p:nvPr/>
          </p:nvSpPr>
          <p:spPr>
            <a:xfrm>
              <a:off x="8280920" y="1700808"/>
              <a:ext cx="899592" cy="5040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rtlCol="0" anchor="ctr"/>
            <a:lstStyle/>
            <a:p>
              <a:r>
                <a:rPr lang="en-GB" altLang="en-US" b="1" dirty="0">
                  <a:solidFill>
                    <a:schemeClr val="bg1"/>
                  </a:solidFill>
                </a:rPr>
                <a:t>Teach</a:t>
              </a:r>
            </a:p>
          </p:txBody>
        </p:sp>
      </p:grpSp>
      <p:sp>
        <p:nvSpPr>
          <p:cNvPr id="11" name="Rounded Rectangle 11">
            <a:extLst>
              <a:ext uri="{FF2B5EF4-FFF2-40B4-BE49-F238E27FC236}">
                <a16:creationId xmlns:a16="http://schemas.microsoft.com/office/drawing/2014/main" id="{5410A5A9-9006-4B75-B094-1105B00EC5F2}"/>
              </a:ext>
            </a:extLst>
          </p:cNvPr>
          <p:cNvSpPr/>
          <p:nvPr/>
        </p:nvSpPr>
        <p:spPr>
          <a:xfrm>
            <a:off x="603170" y="668215"/>
            <a:ext cx="7920880" cy="1329269"/>
          </a:xfrm>
          <a:prstGeom prst="roundRect">
            <a:avLst>
              <a:gd name="adj" fmla="val 5441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2400" dirty="0">
                <a:solidFill>
                  <a:prstClr val="black"/>
                </a:solidFill>
                <a:latin typeface="Twinkl" pitchFamily="50" charset="0"/>
              </a:rPr>
              <a:t>Kit and Sam begin to wonder where the magic book might take them.  Can you guess what they might </a:t>
            </a:r>
            <a:br>
              <a:rPr lang="en-GB" sz="2400" dirty="0">
                <a:solidFill>
                  <a:prstClr val="black"/>
                </a:solidFill>
                <a:latin typeface="Twinkl" pitchFamily="50" charset="0"/>
              </a:rPr>
            </a:br>
            <a:r>
              <a:rPr lang="en-GB" sz="2400" dirty="0">
                <a:solidFill>
                  <a:prstClr val="black"/>
                </a:solidFill>
                <a:latin typeface="Twinkl" pitchFamily="50" charset="0"/>
              </a:rPr>
              <a:t>see? 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05E9C36E-39EC-4192-A8AE-7487E0521858}"/>
              </a:ext>
            </a:extLst>
          </p:cNvPr>
          <p:cNvGrpSpPr/>
          <p:nvPr/>
        </p:nvGrpSpPr>
        <p:grpSpPr>
          <a:xfrm>
            <a:off x="7776356" y="227397"/>
            <a:ext cx="1367644" cy="504056"/>
            <a:chOff x="7776356" y="1700808"/>
            <a:chExt cx="1367644" cy="504056"/>
          </a:xfrm>
          <a:solidFill>
            <a:srgbClr val="00963E"/>
          </a:solidFill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0ADF2F93-92B9-4E07-B6D8-35166F884EC1}"/>
                </a:ext>
              </a:extLst>
            </p:cNvPr>
            <p:cNvSpPr/>
            <p:nvPr/>
          </p:nvSpPr>
          <p:spPr>
            <a:xfrm>
              <a:off x="7776356" y="1700808"/>
              <a:ext cx="504056" cy="5040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656A3105-E82E-45FB-966F-256ACD97B4B6}"/>
                </a:ext>
              </a:extLst>
            </p:cNvPr>
            <p:cNvSpPr/>
            <p:nvPr/>
          </p:nvSpPr>
          <p:spPr>
            <a:xfrm>
              <a:off x="8028384" y="1700808"/>
              <a:ext cx="1115616" cy="5040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rtlCol="0" anchor="ctr"/>
            <a:lstStyle/>
            <a:p>
              <a:r>
                <a:rPr lang="en-GB" altLang="en-US" b="1" dirty="0">
                  <a:solidFill>
                    <a:schemeClr val="bg1"/>
                  </a:solidFill>
                </a:rPr>
                <a:t>Practise</a:t>
              </a:r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0CA1B2EB-370E-4F62-8711-0094071DB86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900" y="1772816"/>
            <a:ext cx="6372200" cy="4505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924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1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653C8F"/>
      </a:accent1>
      <a:accent2>
        <a:srgbClr val="F0821A"/>
      </a:accent2>
      <a:accent3>
        <a:srgbClr val="CB4793"/>
      </a:accent3>
      <a:accent4>
        <a:srgbClr val="009640"/>
      </a:accent4>
      <a:accent5>
        <a:srgbClr val="F9B000"/>
      </a:accent5>
      <a:accent6>
        <a:srgbClr val="00938F"/>
      </a:accent6>
      <a:hlink>
        <a:srgbClr val="00B0F0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Twinkl Phonics PowerPoint Template.pptx" id="{DE623B95-CF47-4D4D-99E6-E7908909B4E9}" vid="{D8F4FE79-54E6-4341-BC11-84D6744E4EB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Twinkl Phonics PowerPoint Template</Template>
  <TotalTime>941</TotalTime>
  <Words>422</Words>
  <Application>Microsoft Office PowerPoint</Application>
  <PresentationFormat>On-screen Show (4:3)</PresentationFormat>
  <Paragraphs>98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Tuffy-TTF</vt:lpstr>
      <vt:lpstr>Twinkl SemiBold</vt:lpstr>
      <vt:lpstr>Twinkl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Marcus Hood</dc:creator>
  <cp:lastModifiedBy>Lisa Eadon</cp:lastModifiedBy>
  <cp:revision>70</cp:revision>
  <dcterms:created xsi:type="dcterms:W3CDTF">2018-09-20T15:47:16Z</dcterms:created>
  <dcterms:modified xsi:type="dcterms:W3CDTF">2021-01-26T16:40:54Z</dcterms:modified>
</cp:coreProperties>
</file>