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305" r:id="rId3"/>
    <p:sldId id="310" r:id="rId4"/>
    <p:sldId id="328" r:id="rId5"/>
    <p:sldId id="313" r:id="rId6"/>
    <p:sldId id="332" r:id="rId7"/>
    <p:sldId id="333" r:id="rId8"/>
    <p:sldId id="334" r:id="rId9"/>
    <p:sldId id="335" r:id="rId10"/>
    <p:sldId id="336" r:id="rId11"/>
    <p:sldId id="337" r:id="rId12"/>
    <p:sldId id="338" r:id="rId13"/>
    <p:sldId id="329" r:id="rId14"/>
    <p:sldId id="309" r:id="rId15"/>
    <p:sldId id="308" r:id="rId16"/>
    <p:sldId id="319" r:id="rId17"/>
  </p:sldIdLst>
  <p:sldSz cx="9144000" cy="6858000" type="screen4x3"/>
  <p:notesSz cx="6858000" cy="9144000"/>
  <p:embeddedFontLst>
    <p:embeddedFont>
      <p:font typeface="Tuffy-TTF" panose="020B0603060100000000" pitchFamily="34" charset="0"/>
      <p:regular r:id="rId20"/>
      <p:bold r:id="rId21"/>
      <p:italic r:id="rId22"/>
      <p:boldItalic r:id="rId23"/>
    </p:embeddedFont>
    <p:embeddedFont>
      <p:font typeface="Twinkl SemiBold" pitchFamily="2" charset="0"/>
      <p:bold r:id="rId24"/>
    </p:embeddedFont>
    <p:embeddedFont>
      <p:font typeface="Twinkl" panose="020B0604020202020204" pitchFamily="2" charset="0"/>
      <p:regular r:id="rId25"/>
      <p:bold r:id="rId26"/>
    </p:embeddedFont>
  </p:embeddedFontLst>
  <p:defaultTextStyle>
    <a:defPPr>
      <a:defRPr lang="en-GB"/>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F3DC35"/>
    <a:srgbClr val="00963E"/>
    <a:srgbClr val="DE1E5A"/>
    <a:srgbClr val="15729B"/>
    <a:srgbClr val="3FB1E5"/>
    <a:srgbClr val="D82233"/>
    <a:srgbClr val="AEE9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1320" y="60"/>
      </p:cViewPr>
      <p:guideLst>
        <p:guide orient="horz" pos="2115"/>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DCFA1C4F-4632-4632-A73F-C96EDEB5036F}" type="datetimeFigureOut">
              <a:rPr lang="en-GB"/>
              <a:pPr>
                <a:defRPr/>
              </a:pPr>
              <a:t>24/01/2021</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Tuffy-TTF" panose="020B0603060100000000" pitchFamily="34" charset="0"/>
              </a:defRPr>
            </a:lvl1pPr>
          </a:lstStyle>
          <a:p>
            <a:pPr>
              <a:defRPr/>
            </a:pPr>
            <a:fld id="{959C54E1-2408-4948-BEE2-94102D6B074B}" type="slidenum">
              <a:rPr lang="en-GB"/>
              <a:pPr>
                <a:defRPr/>
              </a:pPr>
              <a:t>‹#›</a:t>
            </a:fld>
            <a:endParaRPr lang="en-GB"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122E2D98-0699-4528-81FF-B86F1CDE54AC}" type="datetimeFigureOut">
              <a:rPr lang="en-GB"/>
              <a:pPr>
                <a:defRPr/>
              </a:pPr>
              <a:t>24/01/2021</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Tuffy-TTF" panose="020B0603060100000000" pitchFamily="34" charset="0"/>
              </a:defRPr>
            </a:lvl1pPr>
          </a:lstStyle>
          <a:p>
            <a:pPr>
              <a:defRPr/>
            </a:pPr>
            <a:fld id="{EE69BDDD-1621-464D-91A3-35FFC63C9F95}" type="slidenum">
              <a:rPr lang="en-GB"/>
              <a:pPr>
                <a:defRPr/>
              </a:pPr>
              <a:t>‹#›</a:t>
            </a:fld>
            <a:endParaRPr lang="en-GB"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639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17147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58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28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698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GB" altLang="en-US" smtClean="0"/>
              <a:t>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0"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eaLnBrk="1" fontAlgn="base" hangingPunct="1">
        <a:lnSpc>
          <a:spcPct val="90000"/>
        </a:lnSpc>
        <a:spcBef>
          <a:spcPct val="0"/>
        </a:spcBef>
        <a:spcAft>
          <a:spcPct val="0"/>
        </a:spcAft>
        <a:defRPr sz="4000" b="1">
          <a:solidFill>
            <a:srgbClr val="1C1C1C"/>
          </a:solidFill>
          <a:latin typeface="Twinkl" pitchFamily="2" charset="0"/>
        </a:defRPr>
      </a:lvl6pPr>
      <a:lvl7pPr marL="914400" algn="l" rtl="0" eaLnBrk="1" fontAlgn="base" hangingPunct="1">
        <a:lnSpc>
          <a:spcPct val="90000"/>
        </a:lnSpc>
        <a:spcBef>
          <a:spcPct val="0"/>
        </a:spcBef>
        <a:spcAft>
          <a:spcPct val="0"/>
        </a:spcAft>
        <a:defRPr sz="4000" b="1">
          <a:solidFill>
            <a:srgbClr val="1C1C1C"/>
          </a:solidFill>
          <a:latin typeface="Twinkl" pitchFamily="2" charset="0"/>
        </a:defRPr>
      </a:lvl7pPr>
      <a:lvl8pPr marL="1371600" algn="l" rtl="0" eaLnBrk="1" fontAlgn="base" hangingPunct="1">
        <a:lnSpc>
          <a:spcPct val="90000"/>
        </a:lnSpc>
        <a:spcBef>
          <a:spcPct val="0"/>
        </a:spcBef>
        <a:spcAft>
          <a:spcPct val="0"/>
        </a:spcAft>
        <a:defRPr sz="4000" b="1">
          <a:solidFill>
            <a:srgbClr val="1C1C1C"/>
          </a:solidFill>
          <a:latin typeface="Twinkl" pitchFamily="2" charset="0"/>
        </a:defRPr>
      </a:lvl8pPr>
      <a:lvl9pPr marL="1828800" algn="l" rtl="0" eaLnBrk="1" fontAlgn="base" hangingPunct="1">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uffy-TTF" panose="020B0603060100000000" pitchFamily="34" charset="0"/>
          <a:cs typeface="Tuffy-TTF" panose="020B0603060100000000"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uffy-TTF" panose="020B0603060100000000" pitchFamily="34" charset="0"/>
          <a:cs typeface="Tuffy-TTF" panose="020B0603060100000000"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Oval 6"/>
          <p:cNvSpPr/>
          <p:nvPr/>
        </p:nvSpPr>
        <p:spPr>
          <a:xfrm>
            <a:off x="2806700" y="3365500"/>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chim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3352800"/>
            <a:ext cx="838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049713" y="3365500"/>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 name="gol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8788" y="3219450"/>
            <a:ext cx="56356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5275263" y="3352800"/>
            <a:ext cx="1030287"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clowns"/>
          <p:cNvGrpSpPr>
            <a:grpSpLocks/>
          </p:cNvGrpSpPr>
          <p:nvPr/>
        </p:nvGrpSpPr>
        <p:grpSpPr bwMode="auto">
          <a:xfrm>
            <a:off x="5286375" y="3246438"/>
            <a:ext cx="923925" cy="1093787"/>
            <a:chOff x="4931283" y="4045091"/>
            <a:chExt cx="1034312" cy="1224074"/>
          </a:xfrm>
        </p:grpSpPr>
        <p:pic>
          <p:nvPicPr>
            <p:cNvPr id="16413"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1283" y="4045092"/>
              <a:ext cx="507470"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4"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1061" y="4045091"/>
              <a:ext cx="604534"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Oval 20"/>
          <p:cNvSpPr/>
          <p:nvPr/>
        </p:nvSpPr>
        <p:spPr>
          <a:xfrm>
            <a:off x="1533525" y="3368675"/>
            <a:ext cx="1073150" cy="107315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8" name="storm"/>
          <p:cNvSpPr/>
          <p:nvPr/>
        </p:nvSpPr>
        <p:spPr>
          <a:xfrm>
            <a:off x="1557338" y="3392488"/>
            <a:ext cx="1022350" cy="1022350"/>
          </a:xfrm>
          <a:prstGeom prst="ellipse">
            <a:avLst/>
          </a:prstGeom>
          <a:blipFill>
            <a:blip r:embed="rId7"/>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3" name="Oval 32"/>
          <p:cNvSpPr/>
          <p:nvPr/>
        </p:nvSpPr>
        <p:spPr>
          <a:xfrm>
            <a:off x="342900" y="3392488"/>
            <a:ext cx="1028700"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1" name="frogs"/>
          <p:cNvGrpSpPr>
            <a:grpSpLocks/>
          </p:cNvGrpSpPr>
          <p:nvPr/>
        </p:nvGrpSpPr>
        <p:grpSpPr bwMode="auto">
          <a:xfrm>
            <a:off x="330200" y="3343275"/>
            <a:ext cx="973138" cy="1144588"/>
            <a:chOff x="7577992" y="3588650"/>
            <a:chExt cx="973060" cy="1145021"/>
          </a:xfrm>
        </p:grpSpPr>
        <p:pic>
          <p:nvPicPr>
            <p:cNvPr id="16411"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7992" y="3588650"/>
              <a:ext cx="746210" cy="83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2" name="Picture 2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9825" y="4053704"/>
              <a:ext cx="611227" cy="6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Oval 33"/>
          <p:cNvSpPr/>
          <p:nvPr/>
        </p:nvSpPr>
        <p:spPr>
          <a:xfrm>
            <a:off x="6513513" y="3352800"/>
            <a:ext cx="1030287"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 name="pon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80163" y="3690938"/>
            <a:ext cx="131603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Rounded Corners 18"/>
          <p:cNvSpPr/>
          <p:nvPr/>
        </p:nvSpPr>
        <p:spPr>
          <a:xfrm>
            <a:off x="4024313" y="549275"/>
            <a:ext cx="1095375" cy="4318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latin typeface="Twinkl SemiBold" pitchFamily="2" charset="0"/>
              </a:rPr>
              <a:t>frogs</a:t>
            </a:r>
            <a:endParaRPr lang="en-GB" dirty="0">
              <a:solidFill>
                <a:schemeClr val="tx1"/>
              </a:solidFill>
              <a:latin typeface="Twinkl SemiBold" pitchFamily="2" charset="0"/>
            </a:endParaRPr>
          </a:p>
        </p:txBody>
      </p:sp>
      <p:sp>
        <p:nvSpPr>
          <p:cNvPr id="36" name="Oval 35"/>
          <p:cNvSpPr/>
          <p:nvPr/>
        </p:nvSpPr>
        <p:spPr>
          <a:xfrm>
            <a:off x="7797800" y="3352800"/>
            <a:ext cx="1030288"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Rectangle: Rounded Corners 18"/>
          <p:cNvSpPr/>
          <p:nvPr/>
        </p:nvSpPr>
        <p:spPr>
          <a:xfrm>
            <a:off x="6659563" y="1042988"/>
            <a:ext cx="1249362" cy="333375"/>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handstands</a:t>
            </a:r>
            <a:endParaRPr lang="en-GB" dirty="0">
              <a:solidFill>
                <a:schemeClr val="tx1"/>
              </a:solidFill>
              <a:latin typeface="Twinkl SemiBold" pitchFamily="2" charset="0"/>
            </a:endParaRPr>
          </a:p>
        </p:txBody>
      </p:sp>
      <p:sp>
        <p:nvSpPr>
          <p:cNvPr id="22" name="Rectangle: Rounded Corners 18"/>
          <p:cNvSpPr/>
          <p:nvPr/>
        </p:nvSpPr>
        <p:spPr>
          <a:xfrm>
            <a:off x="8089900" y="2132013"/>
            <a:ext cx="661988" cy="325437"/>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latin typeface="Twinkl SemiBold" pitchFamily="2" charset="0"/>
              </a:rPr>
              <a:t>golf</a:t>
            </a:r>
            <a:endParaRPr lang="en-GB" dirty="0">
              <a:solidFill>
                <a:schemeClr val="tx1"/>
              </a:solidFill>
              <a:latin typeface="Twinkl SemiBold" pitchFamily="2" charset="0"/>
            </a:endParaRPr>
          </a:p>
        </p:txBody>
      </p:sp>
      <p:sp>
        <p:nvSpPr>
          <p:cNvPr id="24" name="Rectangle: Rounded Corners 18"/>
          <p:cNvSpPr/>
          <p:nvPr/>
        </p:nvSpPr>
        <p:spPr>
          <a:xfrm>
            <a:off x="3543300" y="1001713"/>
            <a:ext cx="962025" cy="3937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chimps</a:t>
            </a:r>
            <a:endParaRPr lang="en-GB" dirty="0">
              <a:solidFill>
                <a:schemeClr val="tx1"/>
              </a:solidFill>
              <a:latin typeface="Twinkl SemiBold" pitchFamily="2" charset="0"/>
            </a:endParaRPr>
          </a:p>
        </p:txBody>
      </p:sp>
      <p:sp>
        <p:nvSpPr>
          <p:cNvPr id="26" name="Rectangle: Rounded Corners 18"/>
          <p:cNvSpPr/>
          <p:nvPr/>
        </p:nvSpPr>
        <p:spPr>
          <a:xfrm>
            <a:off x="7862888" y="1773238"/>
            <a:ext cx="889000" cy="287337"/>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latin typeface="Twinkl SemiBold" pitchFamily="2" charset="0"/>
              </a:rPr>
              <a:t>ponds</a:t>
            </a:r>
            <a:endParaRPr lang="en-GB" dirty="0">
              <a:solidFill>
                <a:schemeClr val="tx1"/>
              </a:solidFill>
              <a:latin typeface="Twinkl SemiBold" pitchFamily="2" charset="0"/>
            </a:endParaRPr>
          </a:p>
        </p:txBody>
      </p:sp>
      <p:grpSp>
        <p:nvGrpSpPr>
          <p:cNvPr id="27" name="handstands"/>
          <p:cNvGrpSpPr>
            <a:grpSpLocks/>
          </p:cNvGrpSpPr>
          <p:nvPr/>
        </p:nvGrpSpPr>
        <p:grpSpPr bwMode="auto">
          <a:xfrm>
            <a:off x="7920038" y="3246438"/>
            <a:ext cx="839787" cy="1338262"/>
            <a:chOff x="7919370" y="2617146"/>
            <a:chExt cx="839749" cy="1337943"/>
          </a:xfrm>
        </p:grpSpPr>
        <p:pic>
          <p:nvPicPr>
            <p:cNvPr id="16409" name="Picture 2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9370"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0" name="Picture 3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99214"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Rounded Corners 18"/>
          <p:cNvSpPr/>
          <p:nvPr/>
        </p:nvSpPr>
        <p:spPr>
          <a:xfrm>
            <a:off x="7426325" y="1414463"/>
            <a:ext cx="742950" cy="360362"/>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frogs</a:t>
            </a:r>
            <a:endParaRPr lang="en-GB" dirty="0">
              <a:solidFill>
                <a:schemeClr val="tx1"/>
              </a:solidFill>
              <a:latin typeface="Twinkl SemiBold" pitchFamily="2" charset="0"/>
            </a:endParaRPr>
          </a:p>
        </p:txBody>
      </p:sp>
      <p:pic>
        <p:nvPicPr>
          <p:cNvPr id="16407" name="Picture 3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57813" y="4640263"/>
            <a:ext cx="51562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40"/>
          <p:cNvGrpSpPr/>
          <p:nvPr/>
        </p:nvGrpSpPr>
        <p:grpSpPr>
          <a:xfrm>
            <a:off x="8020050" y="227397"/>
            <a:ext cx="1123947" cy="504056"/>
            <a:chOff x="8020930" y="1700808"/>
            <a:chExt cx="1159582" cy="504056"/>
          </a:xfrm>
          <a:solidFill>
            <a:srgbClr val="00963E"/>
          </a:solidFill>
        </p:grpSpPr>
        <p:sp>
          <p:nvSpPr>
            <p:cNvPr id="42" name="Oval 41"/>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 name="Rectangle 42"/>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20"/>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1"/>
                                        </p:tgtEl>
                                        <p:attrNameLst>
                                          <p:attrName>r</p:attrName>
                                        </p:attrNameLst>
                                      </p:cBhvr>
                                    </p:animRot>
                                    <p:animRot by="-240000">
                                      <p:cBhvr>
                                        <p:cTn id="43" dur="200" fill="hold">
                                          <p:stCondLst>
                                            <p:cond delay="200"/>
                                          </p:stCondLst>
                                        </p:cTn>
                                        <p:tgtEl>
                                          <p:spTgt spid="11"/>
                                        </p:tgtEl>
                                        <p:attrNameLst>
                                          <p:attrName>r</p:attrName>
                                        </p:attrNameLst>
                                      </p:cBhvr>
                                    </p:animRot>
                                    <p:animRot by="240000">
                                      <p:cBhvr>
                                        <p:cTn id="44" dur="200" fill="hold">
                                          <p:stCondLst>
                                            <p:cond delay="400"/>
                                          </p:stCondLst>
                                        </p:cTn>
                                        <p:tgtEl>
                                          <p:spTgt spid="11"/>
                                        </p:tgtEl>
                                        <p:attrNameLst>
                                          <p:attrName>r</p:attrName>
                                        </p:attrNameLst>
                                      </p:cBhvr>
                                    </p:animRot>
                                    <p:animRot by="-240000">
                                      <p:cBhvr>
                                        <p:cTn id="45" dur="200" fill="hold">
                                          <p:stCondLst>
                                            <p:cond delay="600"/>
                                          </p:stCondLst>
                                        </p:cTn>
                                        <p:tgtEl>
                                          <p:spTgt spid="11"/>
                                        </p:tgtEl>
                                        <p:attrNameLst>
                                          <p:attrName>r</p:attrName>
                                        </p:attrNameLst>
                                      </p:cBhvr>
                                    </p:animRot>
                                    <p:animRot by="120000">
                                      <p:cBhvr>
                                        <p:cTn id="4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0" presetClass="path" presetSubtype="0" accel="50000" decel="50000" fill="hold" grpId="0" nodeType="clickEffect">
                                  <p:stCondLst>
                                    <p:cond delay="0"/>
                                  </p:stCondLst>
                                  <p:childTnLst>
                                    <p:animMotion origin="layout" path="M 0 1.48148E-6 L 0 1.48148E-6 C -0.00052 0.00417 -0.00069 0.0088 -0.00122 0.01297 C -0.00139 0.01505 -0.00208 0.0169 -0.00226 0.01898 C -0.00278 0.02431 -0.00295 0.02963 -0.0033 0.03496 C -0.00365 0.0375 -0.00417 0.03982 -0.00451 0.04236 C -0.00538 0.04977 -0.00538 0.05301 -0.0066 0.05996 C -0.00694 0.06135 -0.00747 0.06273 -0.00781 0.06435 C -0.0099 0.07732 -0.00781 0.06875 -0.0099 0.07894 C -0.01024 0.08056 -0.01059 0.08195 -0.01111 0.08334 C -0.01163 0.08496 -0.01267 0.08611 -0.01319 0.08773 C -0.01424 0.09051 -0.01424 0.09398 -0.01545 0.09653 C -0.02101 0.10741 -0.01389 0.09398 -0.02101 0.10533 C -0.02552 0.11273 -0.02049 0.10718 -0.02639 0.11273 C -0.02726 0.11412 -0.02778 0.11574 -0.02865 0.11713 C -0.03194 0.12153 -0.03264 0.1213 -0.03628 0.12292 C -0.04375 0.13287 -0.03993 0.13033 -0.04618 0.1331 C -0.04826 0.13519 -0.05556 0.1426 -0.05729 0.14352 C -0.05833 0.14398 -0.05955 0.14422 -0.06059 0.14491 C -0.06858 0.15023 -0.05764 0.14699 -0.07257 0.15371 C -0.07483 0.15463 -0.07708 0.15533 -0.07917 0.15648 C -0.08073 0.15764 -0.08212 0.15834 -0.08351 0.15949 C -0.08472 0.16042 -0.08559 0.16181 -0.08681 0.1625 C -0.08819 0.1632 -0.08976 0.16343 -0.09132 0.16389 C -0.09236 0.16435 -0.0934 0.16505 -0.09462 0.16528 C -0.09601 0.16597 -0.09757 0.16621 -0.09896 0.1669 C -0.10017 0.16736 -0.10122 0.16783 -0.10226 0.16829 C -0.10365 0.16875 -0.10521 0.16922 -0.1066 0.16968 C -0.10781 0.17014 -0.10885 0.17084 -0.1099 0.1713 C -0.11458 0.17292 -0.11476 0.17269 -0.11979 0.17408 C -0.12135 0.17454 -0.12274 0.17523 -0.12431 0.1757 C -0.12934 0.17685 -0.13455 0.17778 -0.13958 0.17847 C -0.14271 0.17917 -0.15278 0.18079 -0.15608 0.18148 C -0.15764 0.18195 -0.15903 0.18264 -0.16059 0.18287 C -0.16406 0.18357 -0.16788 0.1838 -0.17153 0.18449 C -0.17326 0.18472 -0.17517 0.18542 -0.17691 0.18588 C -0.17986 0.18658 -0.18281 0.18681 -0.18576 0.18727 C -0.18802 0.18773 -0.1901 0.18843 -0.19236 0.18889 C -0.19566 0.18935 -0.19896 0.18959 -0.20226 0.19028 C -0.20451 0.19074 -0.2066 0.19144 -0.20885 0.19167 C -0.21476 0.19236 -0.22049 0.19283 -0.22639 0.19329 C -0.22865 0.19375 -0.2309 0.19398 -0.23299 0.19468 C -0.2342 0.19491 -0.23524 0.19584 -0.23628 0.19607 C -0.24097 0.19699 -0.24583 0.19722 -0.25052 0.19769 C -0.25243 0.19815 -0.25417 0.19861 -0.25608 0.19908 C -0.25937 0.19977 -0.26267 0.19977 -0.26597 0.20047 C -0.26719 0.2007 -0.26823 0.20162 -0.26927 0.20209 C -0.27222 0.20278 -0.27517 0.20301 -0.27812 0.20347 C -0.28542 0.20672 -0.27639 0.20301 -0.28802 0.20648 C -0.28906 0.20672 -0.2901 0.20741 -0.29132 0.20787 C -0.2934 0.20857 -0.29566 0.2088 -0.29792 0.20926 C -0.29931 0.20972 -0.30069 0.21042 -0.30226 0.21088 C -0.30399 0.21135 -0.3059 0.21158 -0.30781 0.21227 C -0.31615 0.21505 -0.30521 0.2125 -0.31545 0.21528 C -0.31753 0.21574 -0.31979 0.21621 -0.32205 0.21667 C -0.32569 0.2176 -0.32934 0.21922 -0.33299 0.21968 L -0.34618 0.22107 C -0.35642 0.22454 -0.34375 0.22037 -0.35712 0.22408 C -0.36285 0.22547 -0.36007 0.225 -0.36493 0.22685 C -0.36632 0.22755 -0.36788 0.22778 -0.36927 0.22847 C -0.37031 0.2294 -0.37135 0.23056 -0.37257 0.23125 C -0.37465 0.23264 -0.37917 0.23426 -0.37917 0.23426 C -0.37986 0.23565 -0.38038 0.2375 -0.38142 0.23866 C -0.38229 0.23959 -0.38385 0.23889 -0.38472 0.24005 C -0.3934 0.25185 -0.3849 0.24699 -0.39236 0.25023 C -0.39306 0.25185 -0.39358 0.25347 -0.39462 0.25463 C -0.39549 0.25602 -0.39705 0.25625 -0.39792 0.25764 C -0.40382 0.26783 -0.39271 0.25648 -0.40226 0.26505 L -0.40451 0.27385 L -0.40556 0.27824 C -0.4059 0.28102 -0.40642 0.28403 -0.4066 0.28704 C -0.40781 0.30162 -0.40764 0.30047 -0.40764 0.30903 L -0.40764 0.30903 " pathEditMode="relative" ptsTypes="AAAAAAAAAAAAAAAAAAAAAAAAAAAAAAAAAAAAAAAAAAAAAAAAAAAAAAAAAAAAAAAAAAAAAAAAA">
                                      <p:cBhvr>
                                        <p:cTn id="51" dur="2000" fill="hold"/>
                                        <p:tgtEl>
                                          <p:spTgt spid="35"/>
                                        </p:tgtEl>
                                        <p:attrNameLst>
                                          <p:attrName>ppt_x</p:attrName>
                                          <p:attrName>ppt_y</p:attrName>
                                        </p:attrNameLst>
                                      </p:cBhvr>
                                    </p:animMotion>
                                  </p:childTnLst>
                                </p:cTn>
                              </p:par>
                            </p:childTnLst>
                          </p:cTn>
                        </p:par>
                        <p:par>
                          <p:cTn id="52" fill="hold" nodeType="afterGroup">
                            <p:stCondLst>
                              <p:cond delay="2000"/>
                            </p:stCondLst>
                            <p:childTnLst>
                              <p:par>
                                <p:cTn id="53" presetID="30" presetClass="emph" presetSubtype="0" fill="hold" grpId="0" nodeType="afterEffect">
                                  <p:stCondLst>
                                    <p:cond delay="0"/>
                                  </p:stCondLst>
                                  <p:childTnLst>
                                    <p:animClr clrSpc="hsl" dir="cw">
                                      <p:cBhvr override="childStyle">
                                        <p:cTn id="54" dur="500" fill="hold"/>
                                        <p:tgtEl>
                                          <p:spTgt spid="33"/>
                                        </p:tgtEl>
                                        <p:attrNameLst>
                                          <p:attrName>style.color</p:attrName>
                                        </p:attrNameLst>
                                      </p:cBhvr>
                                      <p:by>
                                        <p:hsl h="0" s="12549" l="25098"/>
                                      </p:by>
                                    </p:animClr>
                                    <p:animClr clrSpc="hsl" dir="cw">
                                      <p:cBhvr>
                                        <p:cTn id="55" dur="500" fill="hold"/>
                                        <p:tgtEl>
                                          <p:spTgt spid="33"/>
                                        </p:tgtEl>
                                        <p:attrNameLst>
                                          <p:attrName>fillcolor</p:attrName>
                                        </p:attrNameLst>
                                      </p:cBhvr>
                                      <p:by>
                                        <p:hsl h="0" s="12549" l="25098"/>
                                      </p:by>
                                    </p:animClr>
                                    <p:animClr clrSpc="hsl" dir="cw">
                                      <p:cBhvr>
                                        <p:cTn id="56" dur="500" fill="hold"/>
                                        <p:tgtEl>
                                          <p:spTgt spid="33"/>
                                        </p:tgtEl>
                                        <p:attrNameLst>
                                          <p:attrName>stroke.color</p:attrName>
                                        </p:attrNameLst>
                                      </p:cBhvr>
                                      <p:by>
                                        <p:hsl h="0" s="12549" l="25098"/>
                                      </p:by>
                                    </p:animClr>
                                    <p:set>
                                      <p:cBhvr>
                                        <p:cTn id="57" dur="500" fill="hold"/>
                                        <p:tgtEl>
                                          <p:spTgt spid="33"/>
                                        </p:tgtEl>
                                        <p:attrNameLst>
                                          <p:attrName>fill.type</p:attrName>
                                        </p:attrNameLst>
                                      </p:cBhvr>
                                      <p:to>
                                        <p:strVal val="solid"/>
                                      </p:to>
                                    </p:set>
                                  </p:childTnLst>
                                </p:cTn>
                              </p:par>
                            </p:childTnLst>
                          </p:cTn>
                        </p:par>
                        <p:par>
                          <p:cTn id="58" fill="hold" nodeType="afterGroup">
                            <p:stCondLst>
                              <p:cond delay="2500"/>
                            </p:stCondLst>
                            <p:childTnLst>
                              <p:par>
                                <p:cTn id="59" presetID="10" presetClass="entr" presetSubtype="0" fill="hold" grpId="0" nodeType="afterEffect">
                                  <p:stCondLst>
                                    <p:cond delay="100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xit" presetSubtype="0" fill="hold" grpId="1" nodeType="withEffect">
                                  <p:stCondLst>
                                    <p:cond delay="50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5" restart="whenNotActive" fill="hold" evtFilter="cancelBubble" nodeType="interactiveSeq">
                <p:stCondLst>
                  <p:cond evt="onClick" delay="0">
                    <p:tgtEl>
                      <p:spTgt spid="2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27"/>
                                        </p:tgtEl>
                                        <p:attrNameLst>
                                          <p:attrName>r</p:attrName>
                                        </p:attrNameLst>
                                      </p:cBhvr>
                                    </p:animRot>
                                    <p:animRot by="-240000">
                                      <p:cBhvr>
                                        <p:cTn id="70" dur="200" fill="hold">
                                          <p:stCondLst>
                                            <p:cond delay="200"/>
                                          </p:stCondLst>
                                        </p:cTn>
                                        <p:tgtEl>
                                          <p:spTgt spid="27"/>
                                        </p:tgtEl>
                                        <p:attrNameLst>
                                          <p:attrName>r</p:attrName>
                                        </p:attrNameLst>
                                      </p:cBhvr>
                                    </p:animRot>
                                    <p:animRot by="240000">
                                      <p:cBhvr>
                                        <p:cTn id="71" dur="200" fill="hold">
                                          <p:stCondLst>
                                            <p:cond delay="400"/>
                                          </p:stCondLst>
                                        </p:cTn>
                                        <p:tgtEl>
                                          <p:spTgt spid="27"/>
                                        </p:tgtEl>
                                        <p:attrNameLst>
                                          <p:attrName>r</p:attrName>
                                        </p:attrNameLst>
                                      </p:cBhvr>
                                    </p:animRot>
                                    <p:animRot by="-240000">
                                      <p:cBhvr>
                                        <p:cTn id="72" dur="200" fill="hold">
                                          <p:stCondLst>
                                            <p:cond delay="600"/>
                                          </p:stCondLst>
                                        </p:cTn>
                                        <p:tgtEl>
                                          <p:spTgt spid="27"/>
                                        </p:tgtEl>
                                        <p:attrNameLst>
                                          <p:attrName>r</p:attrName>
                                        </p:attrNameLst>
                                      </p:cBhvr>
                                    </p:animRot>
                                    <p:animRot by="120000">
                                      <p:cBhvr>
                                        <p:cTn id="73" dur="200" fill="hold">
                                          <p:stCondLst>
                                            <p:cond delay="800"/>
                                          </p:stCondLst>
                                        </p:cTn>
                                        <p:tgtEl>
                                          <p:spTgt spid="27"/>
                                        </p:tgtEl>
                                        <p:attrNameLst>
                                          <p:attrName>r</p:attrName>
                                        </p:attrNameLst>
                                      </p:cBhvr>
                                    </p:animRot>
                                  </p:childTnLst>
                                </p:cTn>
                              </p:par>
                            </p:childTnLst>
                          </p:cTn>
                        </p:par>
                      </p:childTnLst>
                    </p:cTn>
                  </p:par>
                </p:childTnLst>
              </p:cTn>
              <p:nextCondLst>
                <p:cond evt="onClick" delay="0">
                  <p:tgtEl>
                    <p:spTgt spid="27"/>
                  </p:tgtEl>
                </p:cond>
              </p:nextCondLst>
            </p:seq>
          </p:childTnLst>
        </p:cTn>
      </p:par>
    </p:tnLst>
    <p:bldLst>
      <p:bldP spid="28" grpId="0" animBg="1"/>
      <p:bldP spid="33" grpId="0" animBg="1"/>
      <p:bldP spid="35" grpId="0" animBg="1"/>
      <p:bldP spid="35" grpId="1"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Oval 6"/>
          <p:cNvSpPr/>
          <p:nvPr/>
        </p:nvSpPr>
        <p:spPr>
          <a:xfrm>
            <a:off x="2806700" y="3365500"/>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chim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3352800"/>
            <a:ext cx="838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049713" y="3365500"/>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 name="gol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8788" y="3219450"/>
            <a:ext cx="56356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5275263" y="3352800"/>
            <a:ext cx="1030287"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clowns"/>
          <p:cNvGrpSpPr>
            <a:grpSpLocks/>
          </p:cNvGrpSpPr>
          <p:nvPr/>
        </p:nvGrpSpPr>
        <p:grpSpPr bwMode="auto">
          <a:xfrm>
            <a:off x="5286375" y="3235325"/>
            <a:ext cx="923925" cy="1093788"/>
            <a:chOff x="4931283" y="4045091"/>
            <a:chExt cx="1034312" cy="1224074"/>
          </a:xfrm>
        </p:grpSpPr>
        <p:pic>
          <p:nvPicPr>
            <p:cNvPr id="17438"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1283" y="4045092"/>
              <a:ext cx="507470"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1061" y="4045091"/>
              <a:ext cx="604534"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Oval 20"/>
          <p:cNvSpPr/>
          <p:nvPr/>
        </p:nvSpPr>
        <p:spPr>
          <a:xfrm>
            <a:off x="1533525" y="3368675"/>
            <a:ext cx="1073150" cy="107315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8" name="storm"/>
          <p:cNvSpPr/>
          <p:nvPr/>
        </p:nvSpPr>
        <p:spPr>
          <a:xfrm>
            <a:off x="1557338" y="3392488"/>
            <a:ext cx="1022350" cy="1022350"/>
          </a:xfrm>
          <a:prstGeom prst="ellipse">
            <a:avLst/>
          </a:prstGeom>
          <a:blipFill>
            <a:blip r:embed="rId7"/>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3" name="Oval 32"/>
          <p:cNvSpPr/>
          <p:nvPr/>
        </p:nvSpPr>
        <p:spPr>
          <a:xfrm>
            <a:off x="342900" y="3392488"/>
            <a:ext cx="1028700"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1" name="frogs"/>
          <p:cNvGrpSpPr>
            <a:grpSpLocks/>
          </p:cNvGrpSpPr>
          <p:nvPr/>
        </p:nvGrpSpPr>
        <p:grpSpPr bwMode="auto">
          <a:xfrm>
            <a:off x="330200" y="3343275"/>
            <a:ext cx="973138" cy="1144588"/>
            <a:chOff x="7577992" y="3588650"/>
            <a:chExt cx="973060" cy="1145021"/>
          </a:xfrm>
        </p:grpSpPr>
        <p:pic>
          <p:nvPicPr>
            <p:cNvPr id="17436"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7992" y="3588650"/>
              <a:ext cx="746210" cy="83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Picture 2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9825" y="4053704"/>
              <a:ext cx="611227" cy="6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Oval 33"/>
          <p:cNvSpPr/>
          <p:nvPr/>
        </p:nvSpPr>
        <p:spPr>
          <a:xfrm>
            <a:off x="6513513" y="3352800"/>
            <a:ext cx="1030287"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 name="pon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80163" y="3690938"/>
            <a:ext cx="131603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Rounded Corners 18"/>
          <p:cNvSpPr/>
          <p:nvPr/>
        </p:nvSpPr>
        <p:spPr>
          <a:xfrm>
            <a:off x="3946525" y="549275"/>
            <a:ext cx="1250950" cy="4318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latin typeface="Twinkl SemiBold" pitchFamily="2" charset="0"/>
              </a:rPr>
              <a:t>clowns</a:t>
            </a:r>
            <a:endParaRPr lang="en-GB" dirty="0">
              <a:solidFill>
                <a:schemeClr val="tx1"/>
              </a:solidFill>
              <a:latin typeface="Twinkl SemiBold" pitchFamily="2" charset="0"/>
            </a:endParaRPr>
          </a:p>
        </p:txBody>
      </p:sp>
      <p:sp>
        <p:nvSpPr>
          <p:cNvPr id="36" name="Oval 35"/>
          <p:cNvSpPr/>
          <p:nvPr/>
        </p:nvSpPr>
        <p:spPr>
          <a:xfrm>
            <a:off x="7797800" y="3352800"/>
            <a:ext cx="1030288"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ectangle: Rounded Corners 18"/>
          <p:cNvSpPr/>
          <p:nvPr/>
        </p:nvSpPr>
        <p:spPr>
          <a:xfrm>
            <a:off x="8089900" y="2132013"/>
            <a:ext cx="661988" cy="325437"/>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golf</a:t>
            </a:r>
            <a:endParaRPr lang="en-GB" dirty="0">
              <a:solidFill>
                <a:schemeClr val="tx1"/>
              </a:solidFill>
              <a:latin typeface="Twinkl SemiBold" pitchFamily="2" charset="0"/>
            </a:endParaRPr>
          </a:p>
        </p:txBody>
      </p:sp>
      <p:sp>
        <p:nvSpPr>
          <p:cNvPr id="24" name="Rectangle: Rounded Corners 18"/>
          <p:cNvSpPr/>
          <p:nvPr/>
        </p:nvSpPr>
        <p:spPr>
          <a:xfrm>
            <a:off x="3465513" y="1011238"/>
            <a:ext cx="962025" cy="3937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chimps</a:t>
            </a:r>
            <a:endParaRPr lang="en-GB" dirty="0">
              <a:solidFill>
                <a:schemeClr val="tx1"/>
              </a:solidFill>
              <a:latin typeface="Twinkl SemiBold" pitchFamily="2" charset="0"/>
            </a:endParaRPr>
          </a:p>
        </p:txBody>
      </p:sp>
      <p:sp>
        <p:nvSpPr>
          <p:cNvPr id="26" name="Rectangle: Rounded Corners 18"/>
          <p:cNvSpPr/>
          <p:nvPr/>
        </p:nvSpPr>
        <p:spPr>
          <a:xfrm>
            <a:off x="7862888" y="1773238"/>
            <a:ext cx="889000" cy="287337"/>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ponds</a:t>
            </a:r>
            <a:endParaRPr lang="en-GB" dirty="0">
              <a:solidFill>
                <a:schemeClr val="tx1"/>
              </a:solidFill>
              <a:latin typeface="Twinkl SemiBold" pitchFamily="2" charset="0"/>
            </a:endParaRPr>
          </a:p>
        </p:txBody>
      </p:sp>
      <p:grpSp>
        <p:nvGrpSpPr>
          <p:cNvPr id="27" name="handstands"/>
          <p:cNvGrpSpPr>
            <a:grpSpLocks/>
          </p:cNvGrpSpPr>
          <p:nvPr/>
        </p:nvGrpSpPr>
        <p:grpSpPr bwMode="auto">
          <a:xfrm>
            <a:off x="7920038" y="3246438"/>
            <a:ext cx="839787" cy="1338262"/>
            <a:chOff x="7919370" y="2617146"/>
            <a:chExt cx="839749" cy="1337943"/>
          </a:xfrm>
        </p:grpSpPr>
        <p:pic>
          <p:nvPicPr>
            <p:cNvPr id="17434" name="Picture 2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9370"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3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99214"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Rounded Corners 18"/>
          <p:cNvSpPr/>
          <p:nvPr/>
        </p:nvSpPr>
        <p:spPr>
          <a:xfrm>
            <a:off x="7426325" y="1414463"/>
            <a:ext cx="742950" cy="360362"/>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frogs</a:t>
            </a:r>
            <a:endParaRPr lang="en-GB" dirty="0">
              <a:solidFill>
                <a:schemeClr val="tx1"/>
              </a:solidFill>
              <a:latin typeface="Twinkl SemiBold" pitchFamily="2" charset="0"/>
            </a:endParaRPr>
          </a:p>
        </p:txBody>
      </p:sp>
      <p:sp>
        <p:nvSpPr>
          <p:cNvPr id="38" name="Rectangle: Rounded Corners 18"/>
          <p:cNvSpPr/>
          <p:nvPr/>
        </p:nvSpPr>
        <p:spPr>
          <a:xfrm>
            <a:off x="6864350" y="1081088"/>
            <a:ext cx="833438" cy="333375"/>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clowns</a:t>
            </a:r>
            <a:endParaRPr lang="en-GB" dirty="0">
              <a:solidFill>
                <a:schemeClr val="tx1"/>
              </a:solidFill>
              <a:latin typeface="Twinkl SemiBold" pitchFamily="2" charset="0"/>
            </a:endParaRPr>
          </a:p>
        </p:txBody>
      </p:sp>
      <p:pic>
        <p:nvPicPr>
          <p:cNvPr id="17431" name="Picture 3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57813" y="4640263"/>
            <a:ext cx="51562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40"/>
          <p:cNvGrpSpPr/>
          <p:nvPr/>
        </p:nvGrpSpPr>
        <p:grpSpPr>
          <a:xfrm>
            <a:off x="8020050" y="227397"/>
            <a:ext cx="1123947" cy="504056"/>
            <a:chOff x="8020930" y="1700808"/>
            <a:chExt cx="1159582" cy="504056"/>
          </a:xfrm>
          <a:solidFill>
            <a:srgbClr val="00963E"/>
          </a:solidFill>
        </p:grpSpPr>
        <p:sp>
          <p:nvSpPr>
            <p:cNvPr id="42" name="Oval 41"/>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 name="Rectangle 42"/>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40" name="Rectangle: Rounded Corners 18"/>
          <p:cNvSpPr/>
          <p:nvPr/>
        </p:nvSpPr>
        <p:spPr>
          <a:xfrm>
            <a:off x="5357813" y="508000"/>
            <a:ext cx="1249362" cy="333375"/>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handstands</a:t>
            </a:r>
            <a:endParaRPr lang="en-GB" dirty="0">
              <a:solidFill>
                <a:schemeClr val="tx1"/>
              </a:solidFill>
              <a:latin typeface="Twinkl SemiBold"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017 -4.07407E-6 L -0.00017 0.00024 C -0.00052 0.0044 -0.00087 0.00949 -0.00139 0.01389 C -0.00156 0.01621 -0.00208 0.01806 -0.00243 0.02037 C -0.00312 0.02593 -0.00399 0.03565 -0.00434 0.04098 C -0.00399 0.05371 -0.00382 0.06621 -0.00243 0.07894 C -0.00139 0.08774 -0.00139 0.08311 0.00087 0.09144 C 0.00174 0.09468 0.00174 0.09815 0.00313 0.10093 C 0.00625 0.10787 0.00451 0.10417 0.00833 0.11227 C 0.01042 0.12061 0.00816 0.11366 0.01285 0.12176 C 0.01372 0.12292 0.01406 0.12524 0.01493 0.12639 C 0.01701 0.12894 0.01962 0.1301 0.02135 0.13287 C 0.02431 0.13681 0.02743 0.14213 0.03125 0.14375 L 0.03438 0.14561 C 0.03559 0.14699 0.03628 0.14908 0.03767 0.15024 C 0.03976 0.15186 0.0441 0.15324 0.0441 0.15348 C 0.04705 0.15764 0.05 0.1625 0.05399 0.16436 L 0.06042 0.1676 L 0.07014 0.17709 C 0.07118 0.17801 0.07222 0.17963 0.07344 0.18033 L 0.07674 0.18172 C 0.07899 0.1838 0.08073 0.18704 0.08316 0.18797 L 0.08976 0.19121 C 0.0908 0.19237 0.09167 0.19375 0.09288 0.19468 C 0.09497 0.19584 0.09948 0.19769 0.09948 0.19792 C 0.1099 0.21274 0.09653 0.19491 0.1059 0.20417 C 0.10712 0.20533 0.10799 0.20741 0.1092 0.2088 C 0.11024 0.20973 0.11146 0.21088 0.1125 0.21181 C 0.11319 0.21366 0.11372 0.21528 0.11476 0.21667 C 0.11545 0.21806 0.11701 0.21829 0.11788 0.21991 C 0.11962 0.22269 0.12222 0.2294 0.12222 0.22963 C 0.12257 0.23079 0.12274 0.23264 0.12326 0.23403 C 0.12396 0.23588 0.12535 0.23681 0.12552 0.23889 C 0.12587 0.24792 0.12483 0.25672 0.12448 0.26574 C 0.12483 0.26991 0.125 0.27408 0.12552 0.27848 C 0.12569 0.28125 0.12639 0.28357 0.12656 0.28635 C 0.1276 0.29885 0.1276 0.29769 0.1276 0.30533 L 0.1276 0.30579 " pathEditMode="relative" rAng="0" ptsTypes="AAAAAAAAAAAAAAAAAAAAAAAAAAAAAAAAAAAAAA">
                                      <p:cBhvr>
                                        <p:cTn id="6" dur="2000" fill="hold"/>
                                        <p:tgtEl>
                                          <p:spTgt spid="35"/>
                                        </p:tgtEl>
                                        <p:attrNameLst>
                                          <p:attrName>ppt_x</p:attrName>
                                          <p:attrName>ppt_y</p:attrName>
                                        </p:attrNameLst>
                                      </p:cBhvr>
                                      <p:rCtr x="6181" y="15278"/>
                                    </p:animMotion>
                                  </p:childTnLst>
                                </p:cTn>
                              </p:par>
                            </p:childTnLst>
                          </p:cTn>
                        </p:par>
                        <p:par>
                          <p:cTn id="7" fill="hold" nodeType="afterGroup">
                            <p:stCondLst>
                              <p:cond delay="2000"/>
                            </p:stCondLst>
                            <p:childTnLst>
                              <p:par>
                                <p:cTn id="8" presetID="30" presetClass="emph" presetSubtype="0" fill="hold" grpId="0" nodeType="afterEffect">
                                  <p:stCondLst>
                                    <p:cond delay="0"/>
                                  </p:stCondLst>
                                  <p:childTnLst>
                                    <p:animClr clrSpc="hsl" dir="cw">
                                      <p:cBhvr override="childStyle">
                                        <p:cTn id="9" dur="500" fill="hold"/>
                                        <p:tgtEl>
                                          <p:spTgt spid="15"/>
                                        </p:tgtEl>
                                        <p:attrNameLst>
                                          <p:attrName>style.color</p:attrName>
                                        </p:attrNameLst>
                                      </p:cBhvr>
                                      <p:by>
                                        <p:hsl h="0" s="12549" l="25098"/>
                                      </p:by>
                                    </p:animClr>
                                    <p:animClr clrSpc="hsl" dir="cw">
                                      <p:cBhvr>
                                        <p:cTn id="10" dur="500" fill="hold"/>
                                        <p:tgtEl>
                                          <p:spTgt spid="15"/>
                                        </p:tgtEl>
                                        <p:attrNameLst>
                                          <p:attrName>fillcolor</p:attrName>
                                        </p:attrNameLst>
                                      </p:cBhvr>
                                      <p:by>
                                        <p:hsl h="0" s="12549" l="25098"/>
                                      </p:by>
                                    </p:animClr>
                                    <p:animClr clrSpc="hsl" dir="cw">
                                      <p:cBhvr>
                                        <p:cTn id="11" dur="500" fill="hold"/>
                                        <p:tgtEl>
                                          <p:spTgt spid="15"/>
                                        </p:tgtEl>
                                        <p:attrNameLst>
                                          <p:attrName>stroke.color</p:attrName>
                                        </p:attrNameLst>
                                      </p:cBhvr>
                                      <p:by>
                                        <p:hsl h="0" s="12549" l="25098"/>
                                      </p:by>
                                    </p:animClr>
                                    <p:set>
                                      <p:cBhvr>
                                        <p:cTn id="12" dur="500" fill="hold"/>
                                        <p:tgtEl>
                                          <p:spTgt spid="15"/>
                                        </p:tgtEl>
                                        <p:attrNameLst>
                                          <p:attrName>fill.type</p:attrName>
                                        </p:attrNameLst>
                                      </p:cBhvr>
                                      <p:to>
                                        <p:strVal val="solid"/>
                                      </p:to>
                                    </p:set>
                                  </p:childTnLst>
                                </p:cTn>
                              </p:par>
                            </p:childTnLst>
                          </p:cTn>
                        </p:par>
                        <p:par>
                          <p:cTn id="13" fill="hold" nodeType="afterGroup">
                            <p:stCondLst>
                              <p:cond delay="2500"/>
                            </p:stCondLst>
                            <p:childTnLst>
                              <p:par>
                                <p:cTn id="14" presetID="10" presetClass="entr" presetSubtype="0" fill="hold" grpId="0" nodeType="afterEffect">
                                  <p:stCondLst>
                                    <p:cond delay="100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xit" presetSubtype="0" fill="hold" grpId="1" nodeType="withEffect">
                                  <p:stCondLst>
                                    <p:cond delay="100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2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28"/>
                                        </p:tgtEl>
                                        <p:attrNameLst>
                                          <p:attrName>r</p:attrName>
                                        </p:attrNameLst>
                                      </p:cBhvr>
                                    </p:animRot>
                                    <p:animRot by="-240000">
                                      <p:cBhvr>
                                        <p:cTn id="34" dur="200" fill="hold">
                                          <p:stCondLst>
                                            <p:cond delay="200"/>
                                          </p:stCondLst>
                                        </p:cTn>
                                        <p:tgtEl>
                                          <p:spTgt spid="28"/>
                                        </p:tgtEl>
                                        <p:attrNameLst>
                                          <p:attrName>r</p:attrName>
                                        </p:attrNameLst>
                                      </p:cBhvr>
                                    </p:animRot>
                                    <p:animRot by="240000">
                                      <p:cBhvr>
                                        <p:cTn id="35" dur="200" fill="hold">
                                          <p:stCondLst>
                                            <p:cond delay="400"/>
                                          </p:stCondLst>
                                        </p:cTn>
                                        <p:tgtEl>
                                          <p:spTgt spid="28"/>
                                        </p:tgtEl>
                                        <p:attrNameLst>
                                          <p:attrName>r</p:attrName>
                                        </p:attrNameLst>
                                      </p:cBhvr>
                                    </p:animRot>
                                    <p:animRot by="-240000">
                                      <p:cBhvr>
                                        <p:cTn id="36" dur="200" fill="hold">
                                          <p:stCondLst>
                                            <p:cond delay="600"/>
                                          </p:stCondLst>
                                        </p:cTn>
                                        <p:tgtEl>
                                          <p:spTgt spid="28"/>
                                        </p:tgtEl>
                                        <p:attrNameLst>
                                          <p:attrName>r</p:attrName>
                                        </p:attrNameLst>
                                      </p:cBhvr>
                                    </p:animRot>
                                    <p:animRot by="120000">
                                      <p:cBhvr>
                                        <p:cTn id="37"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27"/>
                                        </p:tgtEl>
                                        <p:attrNameLst>
                                          <p:attrName>r</p:attrName>
                                        </p:attrNameLst>
                                      </p:cBhvr>
                                    </p:animRot>
                                    <p:animRot by="-240000">
                                      <p:cBhvr>
                                        <p:cTn id="61" dur="200" fill="hold">
                                          <p:stCondLst>
                                            <p:cond delay="200"/>
                                          </p:stCondLst>
                                        </p:cTn>
                                        <p:tgtEl>
                                          <p:spTgt spid="27"/>
                                        </p:tgtEl>
                                        <p:attrNameLst>
                                          <p:attrName>r</p:attrName>
                                        </p:attrNameLst>
                                      </p:cBhvr>
                                    </p:animRot>
                                    <p:animRot by="240000">
                                      <p:cBhvr>
                                        <p:cTn id="62" dur="200" fill="hold">
                                          <p:stCondLst>
                                            <p:cond delay="400"/>
                                          </p:stCondLst>
                                        </p:cTn>
                                        <p:tgtEl>
                                          <p:spTgt spid="27"/>
                                        </p:tgtEl>
                                        <p:attrNameLst>
                                          <p:attrName>r</p:attrName>
                                        </p:attrNameLst>
                                      </p:cBhvr>
                                    </p:animRot>
                                    <p:animRot by="-240000">
                                      <p:cBhvr>
                                        <p:cTn id="63" dur="200" fill="hold">
                                          <p:stCondLst>
                                            <p:cond delay="600"/>
                                          </p:stCondLst>
                                        </p:cTn>
                                        <p:tgtEl>
                                          <p:spTgt spid="27"/>
                                        </p:tgtEl>
                                        <p:attrNameLst>
                                          <p:attrName>r</p:attrName>
                                        </p:attrNameLst>
                                      </p:cBhvr>
                                    </p:animRot>
                                    <p:animRot by="120000">
                                      <p:cBhvr>
                                        <p:cTn id="64" dur="200" fill="hold">
                                          <p:stCondLst>
                                            <p:cond delay="800"/>
                                          </p:stCondLst>
                                        </p:cTn>
                                        <p:tgtEl>
                                          <p:spTgt spid="27"/>
                                        </p:tgtEl>
                                        <p:attrNameLst>
                                          <p:attrName>r</p:attrName>
                                        </p:attrNameLst>
                                      </p:cBhvr>
                                    </p:animRot>
                                  </p:childTnLst>
                                </p:cTn>
                              </p:par>
                            </p:childTnLst>
                          </p:cTn>
                        </p:par>
                      </p:childTnLst>
                    </p:cTn>
                  </p:par>
                </p:childTnLst>
              </p:cTn>
              <p:nextCondLst>
                <p:cond evt="onClick" delay="0">
                  <p:tgtEl>
                    <p:spTgt spid="27"/>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31"/>
                                        </p:tgtEl>
                                        <p:attrNameLst>
                                          <p:attrName>r</p:attrName>
                                        </p:attrNameLst>
                                      </p:cBhvr>
                                    </p:animRot>
                                    <p:animRot by="-240000">
                                      <p:cBhvr>
                                        <p:cTn id="70" dur="200" fill="hold">
                                          <p:stCondLst>
                                            <p:cond delay="200"/>
                                          </p:stCondLst>
                                        </p:cTn>
                                        <p:tgtEl>
                                          <p:spTgt spid="31"/>
                                        </p:tgtEl>
                                        <p:attrNameLst>
                                          <p:attrName>r</p:attrName>
                                        </p:attrNameLst>
                                      </p:cBhvr>
                                    </p:animRot>
                                    <p:animRot by="240000">
                                      <p:cBhvr>
                                        <p:cTn id="71" dur="200" fill="hold">
                                          <p:stCondLst>
                                            <p:cond delay="400"/>
                                          </p:stCondLst>
                                        </p:cTn>
                                        <p:tgtEl>
                                          <p:spTgt spid="31"/>
                                        </p:tgtEl>
                                        <p:attrNameLst>
                                          <p:attrName>r</p:attrName>
                                        </p:attrNameLst>
                                      </p:cBhvr>
                                    </p:animRot>
                                    <p:animRot by="-240000">
                                      <p:cBhvr>
                                        <p:cTn id="72" dur="200" fill="hold">
                                          <p:stCondLst>
                                            <p:cond delay="600"/>
                                          </p:stCondLst>
                                        </p:cTn>
                                        <p:tgtEl>
                                          <p:spTgt spid="31"/>
                                        </p:tgtEl>
                                        <p:attrNameLst>
                                          <p:attrName>r</p:attrName>
                                        </p:attrNameLst>
                                      </p:cBhvr>
                                    </p:animRot>
                                    <p:animRot by="120000">
                                      <p:cBhvr>
                                        <p:cTn id="73"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31"/>
                  </p:tgtEl>
                </p:cond>
              </p:nextCondLst>
            </p:seq>
          </p:childTnLst>
        </p:cTn>
      </p:par>
    </p:tnLst>
    <p:bldLst>
      <p:bldP spid="15" grpId="0" animBg="1"/>
      <p:bldP spid="28" grpId="0" animBg="1"/>
      <p:bldP spid="35" grpId="0" animBg="1"/>
      <p:bldP spid="35" grpId="1"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Oval 6"/>
          <p:cNvSpPr/>
          <p:nvPr/>
        </p:nvSpPr>
        <p:spPr>
          <a:xfrm>
            <a:off x="2806700" y="3365500"/>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chim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3352800"/>
            <a:ext cx="838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049713" y="3365500"/>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 name="gol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8788" y="3219450"/>
            <a:ext cx="56356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5275263" y="3352800"/>
            <a:ext cx="1030287"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clowns"/>
          <p:cNvGrpSpPr>
            <a:grpSpLocks/>
          </p:cNvGrpSpPr>
          <p:nvPr/>
        </p:nvGrpSpPr>
        <p:grpSpPr bwMode="auto">
          <a:xfrm>
            <a:off x="5286375" y="3235325"/>
            <a:ext cx="923925" cy="1093788"/>
            <a:chOff x="4931283" y="4045091"/>
            <a:chExt cx="1034312" cy="1224074"/>
          </a:xfrm>
        </p:grpSpPr>
        <p:pic>
          <p:nvPicPr>
            <p:cNvPr id="18464"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1283" y="4045092"/>
              <a:ext cx="507470"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5"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1061" y="4045091"/>
              <a:ext cx="604534"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Oval 20"/>
          <p:cNvSpPr/>
          <p:nvPr/>
        </p:nvSpPr>
        <p:spPr>
          <a:xfrm>
            <a:off x="1533525" y="3368675"/>
            <a:ext cx="1073150" cy="107315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8" name="storm"/>
          <p:cNvSpPr/>
          <p:nvPr/>
        </p:nvSpPr>
        <p:spPr>
          <a:xfrm>
            <a:off x="1557338" y="3392488"/>
            <a:ext cx="1022350" cy="1022350"/>
          </a:xfrm>
          <a:prstGeom prst="ellipse">
            <a:avLst/>
          </a:prstGeom>
          <a:blipFill>
            <a:blip r:embed="rId7"/>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3" name="Oval 32"/>
          <p:cNvSpPr/>
          <p:nvPr/>
        </p:nvSpPr>
        <p:spPr>
          <a:xfrm>
            <a:off x="342900" y="3392488"/>
            <a:ext cx="1028700"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1" name="frogs"/>
          <p:cNvGrpSpPr>
            <a:grpSpLocks/>
          </p:cNvGrpSpPr>
          <p:nvPr/>
        </p:nvGrpSpPr>
        <p:grpSpPr bwMode="auto">
          <a:xfrm>
            <a:off x="330200" y="3343275"/>
            <a:ext cx="973138" cy="1144588"/>
            <a:chOff x="7577992" y="3588650"/>
            <a:chExt cx="973060" cy="1145021"/>
          </a:xfrm>
        </p:grpSpPr>
        <p:pic>
          <p:nvPicPr>
            <p:cNvPr id="18462"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7992" y="3588650"/>
              <a:ext cx="746210" cy="83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3" name="Picture 2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9825" y="4053704"/>
              <a:ext cx="611227" cy="6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Oval 33"/>
          <p:cNvSpPr/>
          <p:nvPr/>
        </p:nvSpPr>
        <p:spPr>
          <a:xfrm>
            <a:off x="6513513" y="3352800"/>
            <a:ext cx="1030287"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 name="pon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80163" y="3690938"/>
            <a:ext cx="131603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Rounded Corners 18"/>
          <p:cNvSpPr/>
          <p:nvPr/>
        </p:nvSpPr>
        <p:spPr>
          <a:xfrm>
            <a:off x="3946525" y="476250"/>
            <a:ext cx="1250950" cy="4318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latin typeface="Twinkl SemiBold" pitchFamily="2" charset="0"/>
              </a:rPr>
              <a:t>storms</a:t>
            </a:r>
            <a:endParaRPr lang="en-GB" dirty="0">
              <a:solidFill>
                <a:schemeClr val="tx1"/>
              </a:solidFill>
              <a:latin typeface="Twinkl SemiBold" pitchFamily="2" charset="0"/>
            </a:endParaRPr>
          </a:p>
        </p:txBody>
      </p:sp>
      <p:sp>
        <p:nvSpPr>
          <p:cNvPr id="36" name="Oval 35"/>
          <p:cNvSpPr/>
          <p:nvPr/>
        </p:nvSpPr>
        <p:spPr>
          <a:xfrm>
            <a:off x="7797800" y="3352800"/>
            <a:ext cx="1030288"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Rectangle: Rounded Corners 18"/>
          <p:cNvSpPr/>
          <p:nvPr/>
        </p:nvSpPr>
        <p:spPr>
          <a:xfrm>
            <a:off x="6659563" y="1042988"/>
            <a:ext cx="1249362" cy="333375"/>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handstands</a:t>
            </a:r>
            <a:endParaRPr lang="en-GB" dirty="0">
              <a:solidFill>
                <a:schemeClr val="tx1"/>
              </a:solidFill>
              <a:latin typeface="Twinkl SemiBold" pitchFamily="2" charset="0"/>
            </a:endParaRPr>
          </a:p>
        </p:txBody>
      </p:sp>
      <p:sp>
        <p:nvSpPr>
          <p:cNvPr id="22" name="Rectangle: Rounded Corners 18"/>
          <p:cNvSpPr/>
          <p:nvPr/>
        </p:nvSpPr>
        <p:spPr>
          <a:xfrm>
            <a:off x="8089900" y="2132013"/>
            <a:ext cx="661988" cy="325437"/>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golf</a:t>
            </a:r>
            <a:endParaRPr lang="en-GB" dirty="0">
              <a:solidFill>
                <a:schemeClr val="tx1"/>
              </a:solidFill>
              <a:latin typeface="Twinkl SemiBold" pitchFamily="2" charset="0"/>
            </a:endParaRPr>
          </a:p>
        </p:txBody>
      </p:sp>
      <p:sp>
        <p:nvSpPr>
          <p:cNvPr id="26" name="Rectangle: Rounded Corners 18"/>
          <p:cNvSpPr/>
          <p:nvPr/>
        </p:nvSpPr>
        <p:spPr>
          <a:xfrm>
            <a:off x="7862888" y="1773238"/>
            <a:ext cx="889000" cy="287337"/>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ponds</a:t>
            </a:r>
            <a:endParaRPr lang="en-GB" dirty="0">
              <a:solidFill>
                <a:schemeClr val="tx1"/>
              </a:solidFill>
              <a:latin typeface="Twinkl SemiBold" pitchFamily="2" charset="0"/>
            </a:endParaRPr>
          </a:p>
        </p:txBody>
      </p:sp>
      <p:grpSp>
        <p:nvGrpSpPr>
          <p:cNvPr id="27" name="handstands"/>
          <p:cNvGrpSpPr>
            <a:grpSpLocks/>
          </p:cNvGrpSpPr>
          <p:nvPr/>
        </p:nvGrpSpPr>
        <p:grpSpPr bwMode="auto">
          <a:xfrm>
            <a:off x="7920038" y="3246438"/>
            <a:ext cx="839787" cy="1338262"/>
            <a:chOff x="7919370" y="2617146"/>
            <a:chExt cx="839749" cy="1337943"/>
          </a:xfrm>
        </p:grpSpPr>
        <p:pic>
          <p:nvPicPr>
            <p:cNvPr id="18460" name="Picture 2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9370"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1" name="Picture 3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99214"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Rectangle: Rounded Corners 18"/>
          <p:cNvSpPr/>
          <p:nvPr/>
        </p:nvSpPr>
        <p:spPr>
          <a:xfrm>
            <a:off x="7426325" y="1414463"/>
            <a:ext cx="742950" cy="360362"/>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frogs</a:t>
            </a:r>
            <a:endParaRPr lang="en-GB" dirty="0">
              <a:solidFill>
                <a:schemeClr val="tx1"/>
              </a:solidFill>
              <a:latin typeface="Twinkl SemiBold" pitchFamily="2" charset="0"/>
            </a:endParaRPr>
          </a:p>
        </p:txBody>
      </p:sp>
      <p:sp>
        <p:nvSpPr>
          <p:cNvPr id="38" name="Rectangle: Rounded Corners 18"/>
          <p:cNvSpPr/>
          <p:nvPr/>
        </p:nvSpPr>
        <p:spPr>
          <a:xfrm>
            <a:off x="5546725" y="533400"/>
            <a:ext cx="833438" cy="333375"/>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clowns</a:t>
            </a:r>
            <a:endParaRPr lang="en-GB" dirty="0">
              <a:solidFill>
                <a:schemeClr val="tx1"/>
              </a:solidFill>
              <a:latin typeface="Twinkl SemiBold" pitchFamily="2" charset="0"/>
            </a:endParaRPr>
          </a:p>
        </p:txBody>
      </p:sp>
      <p:sp>
        <p:nvSpPr>
          <p:cNvPr id="40" name="Rectangle: Rounded Corners 18"/>
          <p:cNvSpPr/>
          <p:nvPr/>
        </p:nvSpPr>
        <p:spPr>
          <a:xfrm>
            <a:off x="633413" y="954088"/>
            <a:ext cx="885825" cy="333375"/>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storms</a:t>
            </a:r>
            <a:endParaRPr lang="en-GB" dirty="0">
              <a:solidFill>
                <a:schemeClr val="tx1"/>
              </a:solidFill>
              <a:latin typeface="Twinkl SemiBold" pitchFamily="2" charset="0"/>
            </a:endParaRPr>
          </a:p>
        </p:txBody>
      </p:sp>
      <p:pic>
        <p:nvPicPr>
          <p:cNvPr id="42" name="Picture 41"/>
          <p:cNvPicPr>
            <a:picLocks noChangeAspect="1"/>
          </p:cNvPicPr>
          <p:nvPr/>
        </p:nvPicPr>
        <p:blipFill>
          <a:blip r:embed="rId12">
            <a:extLst>
              <a:ext uri="{28A0092B-C50C-407E-A947-70E740481C1C}">
                <a14:useLocalDpi xmlns:a14="http://schemas.microsoft.com/office/drawing/2010/main" val="0"/>
              </a:ext>
            </a:extLst>
          </a:blip>
          <a:srcRect r="26581" b="40907"/>
          <a:stretch>
            <a:fillRect/>
          </a:stretch>
        </p:blipFill>
        <p:spPr bwMode="auto">
          <a:xfrm>
            <a:off x="5357813" y="4640263"/>
            <a:ext cx="3786187"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1200" y="2779713"/>
            <a:ext cx="2336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43"/>
          <p:cNvGrpSpPr/>
          <p:nvPr/>
        </p:nvGrpSpPr>
        <p:grpSpPr>
          <a:xfrm>
            <a:off x="8020050" y="227397"/>
            <a:ext cx="1123947" cy="504056"/>
            <a:chOff x="8020930" y="1700808"/>
            <a:chExt cx="1159582" cy="504056"/>
          </a:xfrm>
          <a:solidFill>
            <a:srgbClr val="00963E"/>
          </a:solidFill>
        </p:grpSpPr>
        <p:sp>
          <p:nvSpPr>
            <p:cNvPr id="45" name="Oval 44"/>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Rectangle 45"/>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41" name="Rectangle: Rounded Corners 18"/>
          <p:cNvSpPr/>
          <p:nvPr/>
        </p:nvSpPr>
        <p:spPr>
          <a:xfrm>
            <a:off x="3568700" y="981075"/>
            <a:ext cx="962025" cy="3937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chimps</a:t>
            </a:r>
            <a:endParaRPr lang="en-GB" dirty="0">
              <a:solidFill>
                <a:schemeClr val="tx1"/>
              </a:solidFill>
              <a:latin typeface="Twinkl SemiBold"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27"/>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27"/>
                                        </p:tgtEl>
                                        <p:attrNameLst>
                                          <p:attrName>r</p:attrName>
                                        </p:attrNameLst>
                                      </p:cBhvr>
                                    </p:animRot>
                                    <p:animRot by="-240000">
                                      <p:cBhvr>
                                        <p:cTn id="34" dur="200" fill="hold">
                                          <p:stCondLst>
                                            <p:cond delay="200"/>
                                          </p:stCondLst>
                                        </p:cTn>
                                        <p:tgtEl>
                                          <p:spTgt spid="27"/>
                                        </p:tgtEl>
                                        <p:attrNameLst>
                                          <p:attrName>r</p:attrName>
                                        </p:attrNameLst>
                                      </p:cBhvr>
                                    </p:animRot>
                                    <p:animRot by="240000">
                                      <p:cBhvr>
                                        <p:cTn id="35" dur="200" fill="hold">
                                          <p:stCondLst>
                                            <p:cond delay="400"/>
                                          </p:stCondLst>
                                        </p:cTn>
                                        <p:tgtEl>
                                          <p:spTgt spid="27"/>
                                        </p:tgtEl>
                                        <p:attrNameLst>
                                          <p:attrName>r</p:attrName>
                                        </p:attrNameLst>
                                      </p:cBhvr>
                                    </p:animRot>
                                    <p:animRot by="-240000">
                                      <p:cBhvr>
                                        <p:cTn id="36" dur="200" fill="hold">
                                          <p:stCondLst>
                                            <p:cond delay="600"/>
                                          </p:stCondLst>
                                        </p:cTn>
                                        <p:tgtEl>
                                          <p:spTgt spid="27"/>
                                        </p:tgtEl>
                                        <p:attrNameLst>
                                          <p:attrName>r</p:attrName>
                                        </p:attrNameLst>
                                      </p:cBhvr>
                                    </p:animRot>
                                    <p:animRot by="120000">
                                      <p:cBhvr>
                                        <p:cTn id="37" dur="200" fill="hold">
                                          <p:stCondLst>
                                            <p:cond delay="800"/>
                                          </p:stCondLst>
                                        </p:cTn>
                                        <p:tgtEl>
                                          <p:spTgt spid="27"/>
                                        </p:tgtEl>
                                        <p:attrNameLst>
                                          <p:attrName>r</p:attrName>
                                        </p:attrNameLst>
                                      </p:cBhvr>
                                    </p:animRo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31"/>
                                        </p:tgtEl>
                                        <p:attrNameLst>
                                          <p:attrName>r</p:attrName>
                                        </p:attrNameLst>
                                      </p:cBhvr>
                                    </p:animRot>
                                    <p:animRot by="-240000">
                                      <p:cBhvr>
                                        <p:cTn id="43" dur="200" fill="hold">
                                          <p:stCondLst>
                                            <p:cond delay="200"/>
                                          </p:stCondLst>
                                        </p:cTn>
                                        <p:tgtEl>
                                          <p:spTgt spid="31"/>
                                        </p:tgtEl>
                                        <p:attrNameLst>
                                          <p:attrName>r</p:attrName>
                                        </p:attrNameLst>
                                      </p:cBhvr>
                                    </p:animRot>
                                    <p:animRot by="240000">
                                      <p:cBhvr>
                                        <p:cTn id="44" dur="200" fill="hold">
                                          <p:stCondLst>
                                            <p:cond delay="400"/>
                                          </p:stCondLst>
                                        </p:cTn>
                                        <p:tgtEl>
                                          <p:spTgt spid="31"/>
                                        </p:tgtEl>
                                        <p:attrNameLst>
                                          <p:attrName>r</p:attrName>
                                        </p:attrNameLst>
                                      </p:cBhvr>
                                    </p:animRot>
                                    <p:animRot by="-240000">
                                      <p:cBhvr>
                                        <p:cTn id="45" dur="200" fill="hold">
                                          <p:stCondLst>
                                            <p:cond delay="600"/>
                                          </p:stCondLst>
                                        </p:cTn>
                                        <p:tgtEl>
                                          <p:spTgt spid="31"/>
                                        </p:tgtEl>
                                        <p:attrNameLst>
                                          <p:attrName>r</p:attrName>
                                        </p:attrNameLst>
                                      </p:cBhvr>
                                    </p:animRot>
                                    <p:animRot by="120000">
                                      <p:cBhvr>
                                        <p:cTn id="46"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0" presetClass="path" presetSubtype="0" accel="50000" decel="50000" fill="hold" grpId="0" nodeType="clickEffect">
                                  <p:stCondLst>
                                    <p:cond delay="0"/>
                                  </p:stCondLst>
                                  <p:childTnLst>
                                    <p:animMotion origin="layout" path="M 0 4.07407E-6 L 0 0.00023 C -0.00052 0.01597 -0.00017 0.03217 -0.00122 0.04814 C -0.00122 0.05 -0.00295 0.05092 -0.0033 0.05254 C -0.00399 0.05486 -0.00521 0.06713 -0.00556 0.06875 C -0.00608 0.07176 -0.00712 0.07453 -0.00781 0.07754 C -0.00816 0.07893 -0.00816 0.08078 -0.00885 0.08194 C -0.00955 0.08333 -0.01042 0.08472 -0.01111 0.08634 C -0.01667 0.0993 -0.01007 0.08588 -0.01545 0.09652 C -0.0184 0.10856 -0.01319 0.09004 -0.02309 0.10972 C -0.02604 0.11574 -0.02431 0.11319 -0.02865 0.11713 C -0.02934 0.11851 -0.02986 0.12037 -0.0309 0.12152 C -0.03299 0.1243 -0.03472 0.12476 -0.0375 0.12592 C -0.03854 0.12731 -0.03941 0.12939 -0.0408 0.13032 C -0.04271 0.13194 -0.0474 0.13333 -0.0474 0.13356 C -0.04844 0.13472 -0.04931 0.13657 -0.05069 0.13773 C -0.05156 0.13842 -0.05295 0.13842 -0.05399 0.13912 C -0.05503 0.13981 -0.05608 0.1412 -0.05729 0.14213 C -0.05833 0.14282 -0.05955 0.14282 -0.06059 0.14351 C -0.06198 0.14444 -0.06337 0.1456 -0.06493 0.14652 C -0.06597 0.14699 -0.06719 0.14722 -0.06823 0.14791 C -0.06944 0.14861 -0.07031 0.15023 -0.07153 0.15092 C -0.07361 0.15208 -0.07587 0.15277 -0.07812 0.1537 L -0.08472 0.15671 L -0.08906 0.1581 C -0.09062 0.15926 -0.09201 0.16041 -0.09358 0.16111 C -0.09635 0.16226 -0.10226 0.16412 -0.10226 0.16435 C -0.10816 0.16921 -0.10434 0.16643 -0.11441 0.1699 C -0.1158 0.17037 -0.11736 0.17106 -0.11875 0.17129 C -0.12101 0.17176 -0.12326 0.17222 -0.12535 0.17291 C -0.12656 0.17314 -0.1276 0.17407 -0.12865 0.1743 C -0.13229 0.175 -0.13594 0.17523 -0.13958 0.17569 C -0.15156 0.17963 -0.14062 0.17638 -0.16597 0.18009 C -0.18142 0.1824 -0.17257 0.18125 -0.19236 0.1831 C -0.20399 0.18703 -0.19826 0.18541 -0.21007 0.1875 C -0.21111 0.18796 -0.21215 0.18865 -0.21319 0.18888 C -0.21684 0.19004 -0.22066 0.19027 -0.22431 0.19189 C -0.22535 0.19236 -0.22639 0.19305 -0.2276 0.19328 C -0.22934 0.19398 -0.23125 0.19421 -0.23299 0.1949 C -0.23455 0.19537 -0.23594 0.19583 -0.2375 0.19629 C -0.24687 0.20463 -0.2349 0.19467 -0.2441 0.20069 C -0.2526 0.20625 -0.24236 0.20138 -0.25069 0.20509 C -0.25573 0.21527 -0.25278 0.2118 -0.25833 0.21689 C -0.25903 0.21828 -0.25955 0.2199 -0.26059 0.22129 C -0.26788 0.23101 -0.26024 0.21689 -0.26597 0.22847 C -0.26684 0.23148 -0.26771 0.23426 -0.26823 0.23726 C -0.26962 0.24467 -0.26892 0.2412 -0.27049 0.24768 C -0.27083 0.25926 -0.27083 0.27106 -0.27153 0.28287 C -0.27153 0.28426 -0.2724 0.28564 -0.27257 0.28726 C -0.27309 0.28958 -0.27326 0.29213 -0.27378 0.29444 C -0.27396 0.29606 -0.27465 0.29745 -0.27483 0.29884 C -0.275 0.30092 -0.27483 0.30277 -0.27483 0.30463 L -0.27483 0.30486 L -0.27483 0.30463 L -0.27483 0.30486 L -0.27483 0.30463 " pathEditMode="relative" rAng="0" ptsTypes="AAAAAAAAAAAAAAAAAAAAAAAAAAAAAAAAAAAAAAAAAAAAAAAAAAAAAAAA">
                                      <p:cBhvr>
                                        <p:cTn id="51" dur="2000" fill="hold"/>
                                        <p:tgtEl>
                                          <p:spTgt spid="35"/>
                                        </p:tgtEl>
                                        <p:attrNameLst>
                                          <p:attrName>ppt_x</p:attrName>
                                          <p:attrName>ppt_y</p:attrName>
                                        </p:attrNameLst>
                                      </p:cBhvr>
                                      <p:rCtr x="-13750" y="15231"/>
                                    </p:animMotion>
                                  </p:childTnLst>
                                </p:cTn>
                              </p:par>
                            </p:childTnLst>
                          </p:cTn>
                        </p:par>
                        <p:par>
                          <p:cTn id="52" fill="hold" nodeType="afterGroup">
                            <p:stCondLst>
                              <p:cond delay="2000"/>
                            </p:stCondLst>
                            <p:childTnLst>
                              <p:par>
                                <p:cTn id="53" presetID="30" presetClass="emph" presetSubtype="0" fill="hold" grpId="0" nodeType="afterEffect">
                                  <p:stCondLst>
                                    <p:cond delay="0"/>
                                  </p:stCondLst>
                                  <p:childTnLst>
                                    <p:animClr clrSpc="hsl" dir="cw">
                                      <p:cBhvr override="childStyle">
                                        <p:cTn id="54" dur="500" fill="hold"/>
                                        <p:tgtEl>
                                          <p:spTgt spid="21"/>
                                        </p:tgtEl>
                                        <p:attrNameLst>
                                          <p:attrName>style.color</p:attrName>
                                        </p:attrNameLst>
                                      </p:cBhvr>
                                      <p:by>
                                        <p:hsl h="0" s="12549" l="25098"/>
                                      </p:by>
                                    </p:animClr>
                                    <p:animClr clrSpc="hsl" dir="cw">
                                      <p:cBhvr>
                                        <p:cTn id="55" dur="500" fill="hold"/>
                                        <p:tgtEl>
                                          <p:spTgt spid="21"/>
                                        </p:tgtEl>
                                        <p:attrNameLst>
                                          <p:attrName>fillcolor</p:attrName>
                                        </p:attrNameLst>
                                      </p:cBhvr>
                                      <p:by>
                                        <p:hsl h="0" s="12549" l="25098"/>
                                      </p:by>
                                    </p:animClr>
                                    <p:animClr clrSpc="hsl" dir="cw">
                                      <p:cBhvr>
                                        <p:cTn id="56" dur="500" fill="hold"/>
                                        <p:tgtEl>
                                          <p:spTgt spid="21"/>
                                        </p:tgtEl>
                                        <p:attrNameLst>
                                          <p:attrName>stroke.color</p:attrName>
                                        </p:attrNameLst>
                                      </p:cBhvr>
                                      <p:by>
                                        <p:hsl h="0" s="12549" l="25098"/>
                                      </p:by>
                                    </p:animClr>
                                    <p:set>
                                      <p:cBhvr>
                                        <p:cTn id="57" dur="500" fill="hold"/>
                                        <p:tgtEl>
                                          <p:spTgt spid="21"/>
                                        </p:tgtEl>
                                        <p:attrNameLst>
                                          <p:attrName>fill.type</p:attrName>
                                        </p:attrNameLst>
                                      </p:cBhvr>
                                      <p:to>
                                        <p:strVal val="solid"/>
                                      </p:to>
                                    </p:set>
                                  </p:childTnLst>
                                </p:cTn>
                              </p:par>
                            </p:childTnLst>
                          </p:cTn>
                        </p:par>
                        <p:par>
                          <p:cTn id="58" fill="hold" nodeType="afterGroup">
                            <p:stCondLst>
                              <p:cond delay="2500"/>
                            </p:stCondLst>
                            <p:childTnLst>
                              <p:par>
                                <p:cTn id="59" presetID="10" presetClass="entr" presetSubtype="0" fill="hold" grpId="0" nodeType="afterEffect">
                                  <p:stCondLst>
                                    <p:cond delay="100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xit" presetSubtype="0" fill="hold" grpId="1" nodeType="withEffect">
                                  <p:stCondLst>
                                    <p:cond delay="500"/>
                                  </p:stCondLst>
                                  <p:childTnLst>
                                    <p:animEffect transition="out" filter="fade">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childTnLst>
                          </p:cTn>
                        </p:par>
                        <p:par>
                          <p:cTn id="65" fill="hold" nodeType="afterGroup">
                            <p:stCondLst>
                              <p:cond delay="4000"/>
                            </p:stCondLst>
                            <p:childTnLst>
                              <p:par>
                                <p:cTn id="66" presetID="10" presetClass="exit" presetSubtype="0" fill="hold" nodeType="after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1"/>
                                        </p:tgtEl>
                                      </p:cBhvr>
                                    </p:animEffect>
                                    <p:set>
                                      <p:cBhvr>
                                        <p:cTn id="80" dur="1" fill="hold">
                                          <p:stCondLst>
                                            <p:cond delay="499"/>
                                          </p:stCondLst>
                                        </p:cTn>
                                        <p:tgtEl>
                                          <p:spTgt spid="31"/>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35"/>
                                        </p:tgtEl>
                                      </p:cBhvr>
                                    </p:animEffect>
                                    <p:set>
                                      <p:cBhvr>
                                        <p:cTn id="83" dur="1" fill="hold">
                                          <p:stCondLst>
                                            <p:cond delay="499"/>
                                          </p:stCondLst>
                                        </p:cTn>
                                        <p:tgtEl>
                                          <p:spTgt spid="35"/>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7"/>
                                        </p:tgtEl>
                                      </p:cBhvr>
                                    </p:animEffect>
                                    <p:set>
                                      <p:cBhvr>
                                        <p:cTn id="92" dur="1" fill="hold">
                                          <p:stCondLst>
                                            <p:cond delay="499"/>
                                          </p:stCondLst>
                                        </p:cTn>
                                        <p:tgtEl>
                                          <p:spTgt spid="7"/>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12"/>
                                        </p:tgtEl>
                                      </p:cBhvr>
                                    </p:animEffect>
                                    <p:set>
                                      <p:cBhvr>
                                        <p:cTn id="95" dur="1" fill="hold">
                                          <p:stCondLst>
                                            <p:cond delay="499"/>
                                          </p:stCondLst>
                                        </p:cTn>
                                        <p:tgtEl>
                                          <p:spTgt spid="12"/>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15"/>
                                        </p:tgtEl>
                                      </p:cBhvr>
                                    </p:animEffect>
                                    <p:set>
                                      <p:cBhvr>
                                        <p:cTn id="98" dur="1" fill="hold">
                                          <p:stCondLst>
                                            <p:cond delay="499"/>
                                          </p:stCondLst>
                                        </p:cTn>
                                        <p:tgtEl>
                                          <p:spTgt spid="15"/>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33"/>
                                        </p:tgtEl>
                                      </p:cBhvr>
                                    </p:animEffect>
                                    <p:set>
                                      <p:cBhvr>
                                        <p:cTn id="104" dur="1" fill="hold">
                                          <p:stCondLst>
                                            <p:cond delay="499"/>
                                          </p:stCondLst>
                                        </p:cTn>
                                        <p:tgtEl>
                                          <p:spTgt spid="33"/>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34"/>
                                        </p:tgtEl>
                                      </p:cBhvr>
                                    </p:animEffect>
                                    <p:set>
                                      <p:cBhvr>
                                        <p:cTn id="107" dur="1" fill="hold">
                                          <p:stCondLst>
                                            <p:cond delay="499"/>
                                          </p:stCondLst>
                                        </p:cTn>
                                        <p:tgtEl>
                                          <p:spTgt spid="34"/>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36"/>
                                        </p:tgtEl>
                                      </p:cBhvr>
                                    </p:animEffect>
                                    <p:set>
                                      <p:cBhvr>
                                        <p:cTn id="110" dur="1" fill="hold">
                                          <p:stCondLst>
                                            <p:cond delay="499"/>
                                          </p:stCondLst>
                                        </p:cTn>
                                        <p:tgtEl>
                                          <p:spTgt spid="36"/>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42"/>
                                        </p:tgtEl>
                                      </p:cBhvr>
                                    </p:animEffect>
                                    <p:set>
                                      <p:cBhvr>
                                        <p:cTn id="113" dur="1" fill="hold">
                                          <p:stCondLst>
                                            <p:cond delay="499"/>
                                          </p:stCondLst>
                                        </p:cTn>
                                        <p:tgtEl>
                                          <p:spTgt spid="42"/>
                                        </p:tgtEl>
                                        <p:attrNameLst>
                                          <p:attrName>style.visibility</p:attrName>
                                        </p:attrNameLst>
                                      </p:cBhvr>
                                      <p:to>
                                        <p:strVal val="hidden"/>
                                      </p:to>
                                    </p:set>
                                  </p:childTnLst>
                                </p:cTn>
                              </p:par>
                            </p:childTnLst>
                          </p:cTn>
                        </p:par>
                        <p:par>
                          <p:cTn id="114" fill="hold" nodeType="afterGroup">
                            <p:stCondLst>
                              <p:cond delay="4500"/>
                            </p:stCondLst>
                            <p:childTnLst>
                              <p:par>
                                <p:cTn id="115" presetID="10" presetClass="entr" presetSubtype="0" fill="hold" nodeType="after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fade">
                                      <p:cBhvr>
                                        <p:cTn id="117" dur="500"/>
                                        <p:tgtEl>
                                          <p:spTgt spid="2"/>
                                        </p:tgtEl>
                                      </p:cBhvr>
                                    </p:animEffec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0"/>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0"/>
                                        </p:tgtEl>
                                        <p:attrNameLst>
                                          <p:attrName>r</p:attrName>
                                        </p:attrNameLst>
                                      </p:cBhvr>
                                    </p:animRot>
                                    <p:animRot by="-240000">
                                      <p:cBhvr>
                                        <p:cTn id="123" dur="200" fill="hold">
                                          <p:stCondLst>
                                            <p:cond delay="200"/>
                                          </p:stCondLst>
                                        </p:cTn>
                                        <p:tgtEl>
                                          <p:spTgt spid="20"/>
                                        </p:tgtEl>
                                        <p:attrNameLst>
                                          <p:attrName>r</p:attrName>
                                        </p:attrNameLst>
                                      </p:cBhvr>
                                    </p:animRot>
                                    <p:animRot by="240000">
                                      <p:cBhvr>
                                        <p:cTn id="124" dur="200" fill="hold">
                                          <p:stCondLst>
                                            <p:cond delay="400"/>
                                          </p:stCondLst>
                                        </p:cTn>
                                        <p:tgtEl>
                                          <p:spTgt spid="20"/>
                                        </p:tgtEl>
                                        <p:attrNameLst>
                                          <p:attrName>r</p:attrName>
                                        </p:attrNameLst>
                                      </p:cBhvr>
                                    </p:animRot>
                                    <p:animRot by="-240000">
                                      <p:cBhvr>
                                        <p:cTn id="125" dur="200" fill="hold">
                                          <p:stCondLst>
                                            <p:cond delay="600"/>
                                          </p:stCondLst>
                                        </p:cTn>
                                        <p:tgtEl>
                                          <p:spTgt spid="20"/>
                                        </p:tgtEl>
                                        <p:attrNameLst>
                                          <p:attrName>r</p:attrName>
                                        </p:attrNameLst>
                                      </p:cBhvr>
                                    </p:animRot>
                                    <p:animRot by="120000">
                                      <p:cBhvr>
                                        <p:cTn id="126"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20"/>
                  </p:tgtEl>
                </p:cond>
              </p:nextCondLst>
            </p:seq>
          </p:childTnLst>
        </p:cTn>
      </p:par>
    </p:tnLst>
    <p:bldLst>
      <p:bldP spid="7" grpId="0" animBg="1"/>
      <p:bldP spid="12" grpId="0" animBg="1"/>
      <p:bldP spid="15" grpId="0" animBg="1"/>
      <p:bldP spid="21" grpId="0" animBg="1"/>
      <p:bldP spid="21" grpId="1" animBg="1"/>
      <p:bldP spid="28" grpId="0" animBg="1"/>
      <p:bldP spid="33" grpId="0" animBg="1"/>
      <p:bldP spid="34" grpId="0" animBg="1"/>
      <p:bldP spid="35" grpId="0" animBg="1"/>
      <p:bldP spid="35" grpId="1" animBg="1"/>
      <p:bldP spid="35" grpId="2" animBg="1"/>
      <p:bldP spid="36"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grpSp>
        <p:nvGrpSpPr>
          <p:cNvPr id="12" name="Group 11"/>
          <p:cNvGrpSpPr/>
          <p:nvPr/>
        </p:nvGrpSpPr>
        <p:grpSpPr>
          <a:xfrm>
            <a:off x="8020050" y="227397"/>
            <a:ext cx="1123947" cy="504056"/>
            <a:chOff x="8020930" y="1700808"/>
            <a:chExt cx="1159582" cy="504056"/>
          </a:xfrm>
          <a:solidFill>
            <a:srgbClr val="00963E"/>
          </a:solidFill>
        </p:grpSpPr>
        <p:sp>
          <p:nvSpPr>
            <p:cNvPr id="13" name="Oval 12"/>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Rectangle 14"/>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pic>
        <p:nvPicPr>
          <p:cNvPr id="1946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981075"/>
            <a:ext cx="2830513"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611188" y="4581525"/>
            <a:ext cx="7921625" cy="1655763"/>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GB" sz="2400" dirty="0">
                <a:solidFill>
                  <a:schemeClr val="tx1"/>
                </a:solidFill>
              </a:rPr>
              <a:t>Finally </a:t>
            </a:r>
            <a:r>
              <a:rPr lang="en-GB" sz="2400" dirty="0">
                <a:solidFill>
                  <a:srgbClr val="7030A0"/>
                </a:solidFill>
              </a:rPr>
              <a:t>Kit and Sam </a:t>
            </a:r>
            <a:r>
              <a:rPr lang="en-GB" sz="2400" dirty="0">
                <a:solidFill>
                  <a:srgbClr val="002060"/>
                </a:solidFill>
              </a:rPr>
              <a:t>found </a:t>
            </a:r>
            <a:r>
              <a:rPr lang="en-GB" sz="2400" dirty="0">
                <a:solidFill>
                  <a:srgbClr val="7030A0"/>
                </a:solidFill>
              </a:rPr>
              <a:t>the </a:t>
            </a:r>
            <a:r>
              <a:rPr lang="en-GB" sz="2400" dirty="0">
                <a:solidFill>
                  <a:schemeClr val="tx1"/>
                </a:solidFill>
              </a:rPr>
              <a:t>section </a:t>
            </a:r>
            <a:r>
              <a:rPr lang="en-GB" sz="2400" dirty="0">
                <a:solidFill>
                  <a:srgbClr val="7030A0"/>
                </a:solidFill>
              </a:rPr>
              <a:t>on st</a:t>
            </a:r>
            <a:r>
              <a:rPr lang="en-GB" sz="2400" u="sng" dirty="0">
                <a:solidFill>
                  <a:srgbClr val="7030A0"/>
                </a:solidFill>
              </a:rPr>
              <a:t>or</a:t>
            </a:r>
            <a:r>
              <a:rPr lang="en-GB" sz="2400" dirty="0">
                <a:solidFill>
                  <a:srgbClr val="7030A0"/>
                </a:solidFill>
              </a:rPr>
              <a:t>ms</a:t>
            </a:r>
            <a:r>
              <a:rPr lang="en-GB" sz="2400" dirty="0">
                <a:solidFill>
                  <a:schemeClr val="tx1"/>
                </a:solidFill>
              </a:rPr>
              <a:t>.</a:t>
            </a:r>
            <a:r>
              <a:rPr lang="en-GB" sz="2400" dirty="0">
                <a:solidFill>
                  <a:srgbClr val="7030A0"/>
                </a:solidFill>
              </a:rPr>
              <a:t> </a:t>
            </a:r>
            <a:r>
              <a:rPr lang="en-GB" sz="2400" dirty="0">
                <a:solidFill>
                  <a:schemeClr val="tx1"/>
                </a:solidFill>
              </a:rPr>
              <a:t>“</a:t>
            </a:r>
            <a:r>
              <a:rPr lang="en-GB" sz="2400" u="sng" dirty="0">
                <a:solidFill>
                  <a:srgbClr val="7030A0"/>
                </a:solidFill>
              </a:rPr>
              <a:t>Qu</a:t>
            </a:r>
            <a:r>
              <a:rPr lang="en-GB" sz="2400" dirty="0">
                <a:solidFill>
                  <a:srgbClr val="7030A0"/>
                </a:solidFill>
              </a:rPr>
              <a:t>i</a:t>
            </a:r>
            <a:r>
              <a:rPr lang="en-GB" sz="2400" u="sng" dirty="0">
                <a:solidFill>
                  <a:srgbClr val="7030A0"/>
                </a:solidFill>
              </a:rPr>
              <a:t>ck</a:t>
            </a:r>
            <a:r>
              <a:rPr lang="en-GB" sz="2400" dirty="0">
                <a:solidFill>
                  <a:srgbClr val="7030A0"/>
                </a:solidFill>
              </a:rPr>
              <a:t>, let</a:t>
            </a:r>
            <a:r>
              <a:rPr lang="en-GB" sz="2400" dirty="0">
                <a:solidFill>
                  <a:schemeClr val="tx1"/>
                </a:solidFill>
              </a:rPr>
              <a:t>’</a:t>
            </a:r>
            <a:r>
              <a:rPr lang="en-GB" sz="2400" dirty="0">
                <a:solidFill>
                  <a:srgbClr val="7030A0"/>
                </a:solidFill>
              </a:rPr>
              <a:t>s </a:t>
            </a:r>
            <a:r>
              <a:rPr lang="en-GB" sz="2400" dirty="0">
                <a:solidFill>
                  <a:schemeClr val="tx1"/>
                </a:solidFill>
              </a:rPr>
              <a:t>find </a:t>
            </a:r>
            <a:r>
              <a:rPr lang="en-GB" sz="2400" dirty="0">
                <a:solidFill>
                  <a:srgbClr val="FF0000"/>
                </a:solidFill>
              </a:rPr>
              <a:t>some </a:t>
            </a:r>
            <a:r>
              <a:rPr lang="en-GB" sz="2400" dirty="0">
                <a:solidFill>
                  <a:srgbClr val="7030A0"/>
                </a:solidFill>
              </a:rPr>
              <a:t>g</a:t>
            </a:r>
            <a:r>
              <a:rPr lang="en-GB" sz="2400" u="sng" dirty="0">
                <a:solidFill>
                  <a:srgbClr val="7030A0"/>
                </a:solidFill>
              </a:rPr>
              <a:t>oo</a:t>
            </a:r>
            <a:r>
              <a:rPr lang="en-GB" sz="2400" dirty="0">
                <a:solidFill>
                  <a:srgbClr val="7030A0"/>
                </a:solidFill>
              </a:rPr>
              <a:t>d b</a:t>
            </a:r>
            <a:r>
              <a:rPr lang="en-GB" sz="2400" u="sng" dirty="0">
                <a:solidFill>
                  <a:srgbClr val="7030A0"/>
                </a:solidFill>
              </a:rPr>
              <a:t>oo</a:t>
            </a:r>
            <a:r>
              <a:rPr lang="en-GB" sz="2400" dirty="0">
                <a:solidFill>
                  <a:srgbClr val="7030A0"/>
                </a:solidFill>
              </a:rPr>
              <a:t>ks to get </a:t>
            </a:r>
            <a:r>
              <a:rPr lang="en-GB" sz="2400" dirty="0">
                <a:solidFill>
                  <a:srgbClr val="FF0000"/>
                </a:solidFill>
              </a:rPr>
              <a:t>out </a:t>
            </a:r>
            <a:r>
              <a:rPr lang="en-GB" sz="2400" dirty="0">
                <a:solidFill>
                  <a:srgbClr val="002060"/>
                </a:solidFill>
              </a:rPr>
              <a:t>before </a:t>
            </a:r>
            <a:r>
              <a:rPr lang="en-GB" sz="2400" dirty="0">
                <a:solidFill>
                  <a:srgbClr val="7030A0"/>
                </a:solidFill>
              </a:rPr>
              <a:t>Mum </a:t>
            </a:r>
            <a:r>
              <a:rPr lang="en-GB" sz="2400" dirty="0">
                <a:solidFill>
                  <a:schemeClr val="tx1"/>
                </a:solidFill>
              </a:rPr>
              <a:t>wants </a:t>
            </a:r>
            <a:r>
              <a:rPr lang="en-GB" sz="2400" dirty="0">
                <a:solidFill>
                  <a:srgbClr val="7030A0"/>
                </a:solidFill>
              </a:rPr>
              <a:t>to go </a:t>
            </a:r>
            <a:r>
              <a:rPr lang="en-GB" sz="2400" dirty="0">
                <a:solidFill>
                  <a:schemeClr val="tx1"/>
                </a:solidFill>
              </a:rPr>
              <a:t>home,” whispered </a:t>
            </a:r>
            <a:r>
              <a:rPr lang="en-GB" sz="2400" dirty="0">
                <a:solidFill>
                  <a:srgbClr val="7030A0"/>
                </a:solidFill>
              </a:rPr>
              <a:t>Sam</a:t>
            </a:r>
            <a:r>
              <a:rPr lang="en-GB" sz="2400" dirty="0">
                <a:solidFill>
                  <a:schemeClr val="tx1"/>
                </a:solidFill>
              </a:rPr>
              <a:t>. “</a:t>
            </a:r>
            <a:r>
              <a:rPr lang="en-GB" sz="2400" dirty="0">
                <a:solidFill>
                  <a:srgbClr val="7030A0"/>
                </a:solidFill>
              </a:rPr>
              <a:t>Ha </a:t>
            </a:r>
            <a:r>
              <a:rPr lang="en-GB" sz="2400" dirty="0" err="1">
                <a:solidFill>
                  <a:srgbClr val="7030A0"/>
                </a:solidFill>
              </a:rPr>
              <a:t>ha</a:t>
            </a:r>
            <a:r>
              <a:rPr lang="en-GB" sz="2400" dirty="0">
                <a:solidFill>
                  <a:schemeClr val="tx1"/>
                </a:solidFill>
              </a:rPr>
              <a:t>,</a:t>
            </a:r>
            <a:r>
              <a:rPr lang="en-GB" sz="2400" dirty="0">
                <a:solidFill>
                  <a:srgbClr val="7030A0"/>
                </a:solidFill>
              </a:rPr>
              <a:t> I </a:t>
            </a:r>
            <a:r>
              <a:rPr lang="en-GB" sz="2400" u="sng" dirty="0">
                <a:solidFill>
                  <a:srgbClr val="7030A0"/>
                </a:solidFill>
              </a:rPr>
              <a:t>th</a:t>
            </a:r>
            <a:r>
              <a:rPr lang="en-GB" sz="2400" dirty="0">
                <a:solidFill>
                  <a:srgbClr val="7030A0"/>
                </a:solidFill>
              </a:rPr>
              <a:t>ink we n</a:t>
            </a:r>
            <a:r>
              <a:rPr lang="en-GB" sz="2400" u="sng" dirty="0">
                <a:solidFill>
                  <a:srgbClr val="7030A0"/>
                </a:solidFill>
              </a:rPr>
              <a:t>ee</a:t>
            </a:r>
            <a:r>
              <a:rPr lang="en-GB" sz="2400" dirty="0">
                <a:solidFill>
                  <a:srgbClr val="7030A0"/>
                </a:solidFill>
              </a:rPr>
              <a:t>d </a:t>
            </a:r>
            <a:r>
              <a:rPr lang="en-GB" sz="2400" u="sng" dirty="0">
                <a:solidFill>
                  <a:srgbClr val="7030A0"/>
                </a:solidFill>
              </a:rPr>
              <a:t>th</a:t>
            </a:r>
            <a:r>
              <a:rPr lang="en-GB" sz="2400" dirty="0">
                <a:solidFill>
                  <a:srgbClr val="7030A0"/>
                </a:solidFill>
              </a:rPr>
              <a:t>is </a:t>
            </a:r>
            <a:r>
              <a:rPr lang="en-GB" sz="2400" dirty="0">
                <a:solidFill>
                  <a:srgbClr val="FF0000"/>
                </a:solidFill>
              </a:rPr>
              <a:t>one</a:t>
            </a:r>
            <a:r>
              <a:rPr lang="en-GB" sz="2400" dirty="0">
                <a:solidFill>
                  <a:schemeClr val="tx1"/>
                </a:solidFill>
              </a:rPr>
              <a:t>,” </a:t>
            </a:r>
            <a:r>
              <a:rPr lang="en-GB" sz="2400" dirty="0">
                <a:solidFill>
                  <a:srgbClr val="FF0000"/>
                </a:solidFill>
              </a:rPr>
              <a:t>said </a:t>
            </a:r>
            <a:r>
              <a:rPr lang="en-GB" sz="2400" dirty="0">
                <a:solidFill>
                  <a:srgbClr val="7030A0"/>
                </a:solidFill>
              </a:rPr>
              <a:t>Sam</a:t>
            </a:r>
            <a:r>
              <a:rPr lang="en-GB" sz="2400" dirty="0">
                <a:solidFill>
                  <a:schemeClr val="tx1"/>
                </a:solidFill>
              </a:rPr>
              <a:t>,</a:t>
            </a:r>
            <a:r>
              <a:rPr lang="en-GB" sz="2400" dirty="0">
                <a:solidFill>
                  <a:srgbClr val="7030A0"/>
                </a:solidFill>
              </a:rPr>
              <a:t> </a:t>
            </a:r>
            <a:r>
              <a:rPr lang="en-GB" sz="2400" dirty="0">
                <a:solidFill>
                  <a:schemeClr val="tx1"/>
                </a:solidFill>
              </a:rPr>
              <a:t>holding</a:t>
            </a:r>
            <a:r>
              <a:rPr lang="en-GB" sz="2400" dirty="0">
                <a:solidFill>
                  <a:schemeClr val="bg1"/>
                </a:solidFill>
              </a:rPr>
              <a:t> </a:t>
            </a:r>
            <a:r>
              <a:rPr lang="en-GB" sz="2400" dirty="0">
                <a:solidFill>
                  <a:srgbClr val="7030A0"/>
                </a:solidFill>
              </a:rPr>
              <a:t>a b</a:t>
            </a:r>
            <a:r>
              <a:rPr lang="en-GB" sz="2400" u="sng" dirty="0">
                <a:solidFill>
                  <a:srgbClr val="7030A0"/>
                </a:solidFill>
              </a:rPr>
              <a:t>oo</a:t>
            </a:r>
            <a:r>
              <a:rPr lang="en-GB" sz="2400" dirty="0">
                <a:solidFill>
                  <a:srgbClr val="7030A0"/>
                </a:solidFill>
              </a:rPr>
              <a:t>k in the </a:t>
            </a:r>
            <a:r>
              <a:rPr lang="en-GB" sz="2400" u="sng" dirty="0">
                <a:solidFill>
                  <a:srgbClr val="7030A0"/>
                </a:solidFill>
              </a:rPr>
              <a:t>air</a:t>
            </a:r>
            <a:r>
              <a:rPr lang="en-GB" sz="2400" dirty="0">
                <a:solidFill>
                  <a:schemeClr val="tx1"/>
                </a:solidFill>
              </a:rPr>
              <a:t>.</a:t>
            </a:r>
            <a:r>
              <a:rPr lang="en-GB" sz="2400" dirty="0">
                <a:solidFill>
                  <a:srgbClr val="7030A0"/>
                </a:solidFill>
              </a:rPr>
              <a:t> </a:t>
            </a:r>
            <a:endParaRPr lang="en-GB" sz="2400"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045972" y="227397"/>
            <a:ext cx="1098028" cy="504056"/>
            <a:chOff x="8045972" y="1700808"/>
            <a:chExt cx="1098028" cy="504056"/>
          </a:xfrm>
          <a:solidFill>
            <a:srgbClr val="00963E"/>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sp>
        <p:nvSpPr>
          <p:cNvPr id="20483" name="Title 1"/>
          <p:cNvSpPr>
            <a:spLocks/>
          </p:cNvSpPr>
          <p:nvPr/>
        </p:nvSpPr>
        <p:spPr bwMode="auto">
          <a:xfrm>
            <a:off x="457200" y="479425"/>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9pPr>
          </a:lstStyle>
          <a:p>
            <a:pPr eaLnBrk="1" hangingPunct="1">
              <a:spcBef>
                <a:spcPct val="0"/>
              </a:spcBef>
              <a:buFontTx/>
              <a:buNone/>
            </a:pPr>
            <a:r>
              <a:rPr lang="en-GB" altLang="en-US" sz="4000" b="1">
                <a:latin typeface="Twinkl SemiBold" pitchFamily="2" charset="0"/>
              </a:rPr>
              <a:t>Sentence Time</a:t>
            </a:r>
          </a:p>
        </p:txBody>
      </p:sp>
      <p:sp>
        <p:nvSpPr>
          <p:cNvPr id="8" name="Rectangle: Rounded Corners 1"/>
          <p:cNvSpPr/>
          <p:nvPr/>
        </p:nvSpPr>
        <p:spPr>
          <a:xfrm>
            <a:off x="741363" y="1473200"/>
            <a:ext cx="7651750" cy="876300"/>
          </a:xfrm>
          <a:prstGeom prst="roundRect">
            <a:avLst>
              <a:gd name="adj" fmla="val 1279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1"/>
                </a:solidFill>
              </a:rPr>
              <a:t>What was the book that Sam found? </a:t>
            </a:r>
            <a:br>
              <a:rPr lang="en-GB" dirty="0">
                <a:solidFill>
                  <a:schemeClr val="tx1"/>
                </a:solidFill>
              </a:rPr>
            </a:br>
            <a:r>
              <a:rPr lang="en-GB" dirty="0">
                <a:solidFill>
                  <a:schemeClr val="tx1"/>
                </a:solidFill>
              </a:rPr>
              <a:t>Read the caption then click ‘Show’ to reveal the title of the book!</a:t>
            </a:r>
          </a:p>
        </p:txBody>
      </p:sp>
      <p:pic>
        <p:nvPicPr>
          <p:cNvPr id="20485" name="Picture 9"/>
          <p:cNvPicPr>
            <a:picLocks noChangeAspect="1"/>
          </p:cNvPicPr>
          <p:nvPr/>
        </p:nvPicPr>
        <p:blipFill>
          <a:blip r:embed="rId2">
            <a:extLst>
              <a:ext uri="{28A0092B-C50C-407E-A947-70E740481C1C}">
                <a14:useLocalDpi xmlns:a14="http://schemas.microsoft.com/office/drawing/2010/main" val="0"/>
              </a:ext>
            </a:extLst>
          </a:blip>
          <a:srcRect b="47163"/>
          <a:stretch>
            <a:fillRect/>
          </a:stretch>
        </p:blipFill>
        <p:spPr bwMode="auto">
          <a:xfrm>
            <a:off x="3508375" y="2997200"/>
            <a:ext cx="17716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0"/>
          <p:cNvPicPr>
            <a:picLocks noChangeAspect="1"/>
          </p:cNvPicPr>
          <p:nvPr/>
        </p:nvPicPr>
        <p:blipFill>
          <a:blip r:embed="rId3">
            <a:extLst>
              <a:ext uri="{28A0092B-C50C-407E-A947-70E740481C1C}">
                <a14:useLocalDpi xmlns:a14="http://schemas.microsoft.com/office/drawing/2010/main" val="0"/>
              </a:ext>
            </a:extLst>
          </a:blip>
          <a:srcRect b="61575"/>
          <a:stretch>
            <a:fillRect/>
          </a:stretch>
        </p:blipFill>
        <p:spPr bwMode="auto">
          <a:xfrm>
            <a:off x="2124075" y="4529138"/>
            <a:ext cx="1668463"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1"/>
          <p:cNvPicPr>
            <a:picLocks noChangeAspect="1"/>
          </p:cNvPicPr>
          <p:nvPr/>
        </p:nvPicPr>
        <p:blipFill>
          <a:blip r:embed="rId4">
            <a:extLst>
              <a:ext uri="{28A0092B-C50C-407E-A947-70E740481C1C}">
                <a14:useLocalDpi xmlns:a14="http://schemas.microsoft.com/office/drawing/2010/main" val="0"/>
              </a:ext>
            </a:extLst>
          </a:blip>
          <a:srcRect b="64674"/>
          <a:stretch>
            <a:fillRect/>
          </a:stretch>
        </p:blipFill>
        <p:spPr bwMode="auto">
          <a:xfrm>
            <a:off x="4876800" y="4437063"/>
            <a:ext cx="178911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grpSp>
        <p:nvGrpSpPr>
          <p:cNvPr id="4" name="Group 3"/>
          <p:cNvGrpSpPr/>
          <p:nvPr/>
        </p:nvGrpSpPr>
        <p:grpSpPr>
          <a:xfrm>
            <a:off x="8045972" y="227397"/>
            <a:ext cx="1098028" cy="504056"/>
            <a:chOff x="8045972" y="1700808"/>
            <a:chExt cx="1098028" cy="504056"/>
          </a:xfrm>
          <a:solidFill>
            <a:srgbClr val="00963E"/>
          </a:solidFill>
        </p:grpSpPr>
        <p:sp>
          <p:nvSpPr>
            <p:cNvPr id="5" name="Oval 4"/>
            <p:cNvSpPr/>
            <p:nvPr/>
          </p:nvSpPr>
          <p:spPr>
            <a:xfrm>
              <a:off x="8045972" y="1700808"/>
              <a:ext cx="504056"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ectangle 5"/>
            <p:cNvSpPr/>
            <p:nvPr/>
          </p:nvSpPr>
          <p:spPr>
            <a:xfrm>
              <a:off x="8298000" y="1700808"/>
              <a:ext cx="846000"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Apply</a:t>
              </a:r>
            </a:p>
          </p:txBody>
        </p:sp>
      </p:grpSp>
      <p:sp>
        <p:nvSpPr>
          <p:cNvPr id="7" name="Speech Bubble"/>
          <p:cNvSpPr/>
          <p:nvPr/>
        </p:nvSpPr>
        <p:spPr>
          <a:xfrm>
            <a:off x="631825" y="3644900"/>
            <a:ext cx="7827963" cy="1266825"/>
          </a:xfrm>
          <a:prstGeom prst="wedgeRoundRectCallout">
            <a:avLst>
              <a:gd name="adj1" fmla="val 20479"/>
              <a:gd name="adj2" fmla="val -4869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tx1"/>
                </a:solidFill>
              </a:rPr>
              <a:t>How to shelter from the wind and</a:t>
            </a:r>
          </a:p>
          <a:p>
            <a:pPr algn="ctr">
              <a:defRPr/>
            </a:pPr>
            <a:r>
              <a:rPr lang="en-US" sz="3200" dirty="0">
                <a:solidFill>
                  <a:schemeClr val="tx1"/>
                </a:solidFill>
              </a:rPr>
              <a:t>rain </a:t>
            </a:r>
            <a:r>
              <a:rPr lang="en-US" sz="3200" dirty="0">
                <a:solidFill>
                  <a:srgbClr val="FF0000"/>
                </a:solidFill>
              </a:rPr>
              <a:t>when</a:t>
            </a:r>
            <a:r>
              <a:rPr lang="en-US" sz="3200" dirty="0">
                <a:solidFill>
                  <a:schemeClr val="tx1"/>
                </a:solidFill>
              </a:rPr>
              <a:t> you are </a:t>
            </a:r>
            <a:r>
              <a:rPr lang="en-US" sz="3200" dirty="0">
                <a:solidFill>
                  <a:srgbClr val="FF0000"/>
                </a:solidFill>
              </a:rPr>
              <a:t>out</a:t>
            </a:r>
            <a:r>
              <a:rPr lang="en-US" sz="3200" dirty="0">
                <a:solidFill>
                  <a:schemeClr val="tx1"/>
                </a:solidFill>
              </a:rPr>
              <a:t> in a storm.</a:t>
            </a:r>
            <a:endParaRPr lang="en-GB" sz="3200" dirty="0">
              <a:solidFill>
                <a:schemeClr val="tx1"/>
              </a:solidFill>
            </a:endParaRPr>
          </a:p>
        </p:txBody>
      </p:sp>
      <p:grpSp>
        <p:nvGrpSpPr>
          <p:cNvPr id="8" name="Show button"/>
          <p:cNvGrpSpPr>
            <a:grpSpLocks/>
          </p:cNvGrpSpPr>
          <p:nvPr/>
        </p:nvGrpSpPr>
        <p:grpSpPr bwMode="auto">
          <a:xfrm>
            <a:off x="6805613" y="5534025"/>
            <a:ext cx="1498600" cy="666750"/>
            <a:chOff x="6914614" y="5534675"/>
            <a:chExt cx="1499293" cy="666848"/>
          </a:xfrm>
        </p:grpSpPr>
        <p:sp>
          <p:nvSpPr>
            <p:cNvPr id="9" name="Rectangle: Rounded Corners 18"/>
            <p:cNvSpPr/>
            <p:nvPr/>
          </p:nvSpPr>
          <p:spPr>
            <a:xfrm>
              <a:off x="6914614" y="5650580"/>
              <a:ext cx="1099058" cy="431863"/>
            </a:xfrm>
            <a:prstGeom prst="roundRect">
              <a:avLst>
                <a:gd name="adj" fmla="val 50000"/>
              </a:avLst>
            </a:prstGeom>
            <a:solidFill>
              <a:srgbClr val="00963E"/>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latin typeface="Twinkl SemiBold" pitchFamily="2" charset="0"/>
                </a:rPr>
                <a:t>Show</a:t>
              </a:r>
            </a:p>
          </p:txBody>
        </p:sp>
        <p:pic>
          <p:nvPicPr>
            <p:cNvPr id="10" name="Picture 9"/>
            <p:cNvPicPr>
              <a:picLocks noChangeAspect="1"/>
            </p:cNvPicPr>
            <p:nvPr/>
          </p:nvPicPr>
          <p:blipFill rotWithShape="1">
            <a:blip r:embed="rId3" cstate="print"/>
            <a:srcRect t="6107" b="61763"/>
            <a:stretch/>
          </p:blipFill>
          <p:spPr>
            <a:xfrm>
              <a:off x="7747059" y="5534675"/>
              <a:ext cx="666848" cy="666848"/>
            </a:xfrm>
            <a:prstGeom prst="ellipse">
              <a:avLst/>
            </a:prstGeom>
            <a:solidFill>
              <a:schemeClr val="bg1"/>
            </a:solidFill>
            <a:ln w="57150">
              <a:solidFill>
                <a:srgbClr val="00963E"/>
              </a:solidFill>
            </a:ln>
          </p:spPr>
        </p:pic>
      </p:grpSp>
      <p:sp>
        <p:nvSpPr>
          <p:cNvPr id="12" name="Sound Buttons On"/>
          <p:cNvSpPr/>
          <p:nvPr/>
        </p:nvSpPr>
        <p:spPr>
          <a:xfrm>
            <a:off x="631825" y="5022850"/>
            <a:ext cx="1150938" cy="1152525"/>
          </a:xfrm>
          <a:prstGeom prst="ellipse">
            <a:avLst/>
          </a:prstGeom>
          <a:solidFill>
            <a:srgbClr val="00963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t>Sound Buttons On/Off</a:t>
            </a:r>
          </a:p>
        </p:txBody>
      </p:sp>
      <p:grpSp>
        <p:nvGrpSpPr>
          <p:cNvPr id="43" name="Group 42"/>
          <p:cNvGrpSpPr>
            <a:grpSpLocks/>
          </p:cNvGrpSpPr>
          <p:nvPr/>
        </p:nvGrpSpPr>
        <p:grpSpPr bwMode="auto">
          <a:xfrm>
            <a:off x="1554163" y="4232275"/>
            <a:ext cx="5967412" cy="636588"/>
            <a:chOff x="1554500" y="4664500"/>
            <a:chExt cx="5967043" cy="636708"/>
          </a:xfrm>
        </p:grpSpPr>
        <p:sp>
          <p:nvSpPr>
            <p:cNvPr id="14" name="Oval 13"/>
            <p:cNvSpPr/>
            <p:nvPr/>
          </p:nvSpPr>
          <p:spPr>
            <a:xfrm>
              <a:off x="2464081" y="4669264"/>
              <a:ext cx="90482"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5" name="Oval 14"/>
            <p:cNvSpPr/>
            <p:nvPr/>
          </p:nvSpPr>
          <p:spPr>
            <a:xfrm>
              <a:off x="2630758" y="4669264"/>
              <a:ext cx="90481"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3351439" y="4669264"/>
              <a:ext cx="90481"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Oval 16"/>
            <p:cNvSpPr/>
            <p:nvPr/>
          </p:nvSpPr>
          <p:spPr>
            <a:xfrm>
              <a:off x="4299117" y="4664500"/>
              <a:ext cx="90482"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p:cNvSpPr/>
            <p:nvPr/>
          </p:nvSpPr>
          <p:spPr>
            <a:xfrm>
              <a:off x="4426109" y="4664500"/>
              <a:ext cx="90482"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9" name="Oval 18"/>
            <p:cNvSpPr/>
            <p:nvPr/>
          </p:nvSpPr>
          <p:spPr>
            <a:xfrm>
              <a:off x="6405600" y="4669264"/>
              <a:ext cx="90481"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Oval 19"/>
            <p:cNvSpPr/>
            <p:nvPr/>
          </p:nvSpPr>
          <p:spPr>
            <a:xfrm>
              <a:off x="3773688" y="5210703"/>
              <a:ext cx="90481"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1" name="Oval 20"/>
            <p:cNvSpPr/>
            <p:nvPr/>
          </p:nvSpPr>
          <p:spPr>
            <a:xfrm>
              <a:off x="3548277" y="5210703"/>
              <a:ext cx="90481"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Oval 21"/>
            <p:cNvSpPr/>
            <p:nvPr/>
          </p:nvSpPr>
          <p:spPr>
            <a:xfrm>
              <a:off x="3649870" y="4664500"/>
              <a:ext cx="90481"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Oval 22"/>
            <p:cNvSpPr/>
            <p:nvPr/>
          </p:nvSpPr>
          <p:spPr>
            <a:xfrm>
              <a:off x="2094217" y="5180535"/>
              <a:ext cx="90481"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Oval 23"/>
            <p:cNvSpPr/>
            <p:nvPr/>
          </p:nvSpPr>
          <p:spPr>
            <a:xfrm>
              <a:off x="3526053" y="4664500"/>
              <a:ext cx="90481" cy="920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Oval 24"/>
            <p:cNvSpPr/>
            <p:nvPr/>
          </p:nvSpPr>
          <p:spPr>
            <a:xfrm>
              <a:off x="7212000" y="4669264"/>
              <a:ext cx="90481"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Oval 25"/>
            <p:cNvSpPr/>
            <p:nvPr/>
          </p:nvSpPr>
          <p:spPr>
            <a:xfrm>
              <a:off x="6967540" y="4669264"/>
              <a:ext cx="90481"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Oval 26"/>
            <p:cNvSpPr/>
            <p:nvPr/>
          </p:nvSpPr>
          <p:spPr>
            <a:xfrm>
              <a:off x="6632598" y="4669264"/>
              <a:ext cx="90482"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Oval 27"/>
            <p:cNvSpPr/>
            <p:nvPr/>
          </p:nvSpPr>
          <p:spPr>
            <a:xfrm>
              <a:off x="3975287" y="5210703"/>
              <a:ext cx="90482"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Oval 28"/>
            <p:cNvSpPr/>
            <p:nvPr/>
          </p:nvSpPr>
          <p:spPr>
            <a:xfrm>
              <a:off x="7331055" y="5210703"/>
              <a:ext cx="90482"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Oval 29"/>
            <p:cNvSpPr/>
            <p:nvPr/>
          </p:nvSpPr>
          <p:spPr>
            <a:xfrm>
              <a:off x="6718318" y="5210703"/>
              <a:ext cx="90482"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Oval 30"/>
            <p:cNvSpPr/>
            <p:nvPr/>
          </p:nvSpPr>
          <p:spPr>
            <a:xfrm>
              <a:off x="6546878" y="5210703"/>
              <a:ext cx="90482"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Oval 31"/>
            <p:cNvSpPr/>
            <p:nvPr/>
          </p:nvSpPr>
          <p:spPr>
            <a:xfrm>
              <a:off x="6238922" y="5210703"/>
              <a:ext cx="90482"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Oval 33"/>
            <p:cNvSpPr/>
            <p:nvPr/>
          </p:nvSpPr>
          <p:spPr>
            <a:xfrm>
              <a:off x="5892869" y="5210703"/>
              <a:ext cx="90482"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Oval 34"/>
            <p:cNvSpPr/>
            <p:nvPr/>
          </p:nvSpPr>
          <p:spPr>
            <a:xfrm>
              <a:off x="5710318" y="5210703"/>
              <a:ext cx="90481"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Rounded Rectangle 38"/>
            <p:cNvSpPr/>
            <p:nvPr/>
          </p:nvSpPr>
          <p:spPr>
            <a:xfrm>
              <a:off x="1740226" y="5180535"/>
              <a:ext cx="238110" cy="9050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Rounded Rectangle 39"/>
            <p:cNvSpPr/>
            <p:nvPr/>
          </p:nvSpPr>
          <p:spPr>
            <a:xfrm>
              <a:off x="6880233" y="5210703"/>
              <a:ext cx="279383" cy="9050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Oval 41"/>
            <p:cNvSpPr/>
            <p:nvPr/>
          </p:nvSpPr>
          <p:spPr>
            <a:xfrm>
              <a:off x="6010336" y="4664500"/>
              <a:ext cx="90482"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Rounded Rectangle 40"/>
            <p:cNvSpPr/>
            <p:nvPr/>
          </p:nvSpPr>
          <p:spPr>
            <a:xfrm>
              <a:off x="1865631" y="4664500"/>
              <a:ext cx="320655" cy="9209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4" name="Rounded Rectangle 43"/>
            <p:cNvSpPr/>
            <p:nvPr/>
          </p:nvSpPr>
          <p:spPr>
            <a:xfrm>
              <a:off x="2945064" y="4664500"/>
              <a:ext cx="322242" cy="9209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5" name="Rounded Rectangle 44"/>
            <p:cNvSpPr/>
            <p:nvPr/>
          </p:nvSpPr>
          <p:spPr>
            <a:xfrm>
              <a:off x="3775275" y="4664500"/>
              <a:ext cx="250809" cy="9050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46" name="Oval 45"/>
            <p:cNvSpPr/>
            <p:nvPr/>
          </p:nvSpPr>
          <p:spPr>
            <a:xfrm>
              <a:off x="4586438" y="4664500"/>
              <a:ext cx="90481"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7" name="Oval 46"/>
            <p:cNvSpPr/>
            <p:nvPr/>
          </p:nvSpPr>
          <p:spPr>
            <a:xfrm>
              <a:off x="4840422" y="4664500"/>
              <a:ext cx="92069"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Oval 47"/>
            <p:cNvSpPr/>
            <p:nvPr/>
          </p:nvSpPr>
          <p:spPr>
            <a:xfrm>
              <a:off x="6229398" y="4664500"/>
              <a:ext cx="90482" cy="905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 name="Oval 48"/>
            <p:cNvSpPr/>
            <p:nvPr/>
          </p:nvSpPr>
          <p:spPr>
            <a:xfrm>
              <a:off x="7431062" y="4669264"/>
              <a:ext cx="90481"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0" name="Oval 49"/>
            <p:cNvSpPr/>
            <p:nvPr/>
          </p:nvSpPr>
          <p:spPr>
            <a:xfrm>
              <a:off x="1554500" y="5180535"/>
              <a:ext cx="90481"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 name="Oval 51"/>
            <p:cNvSpPr/>
            <p:nvPr/>
          </p:nvSpPr>
          <p:spPr>
            <a:xfrm>
              <a:off x="1591010" y="4669264"/>
              <a:ext cx="90482" cy="9050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childTnLst>
                          </p:cTn>
                        </p:par>
                      </p:childTnLst>
                    </p:cTn>
                  </p:par>
                </p:childTnLst>
              </p:cTn>
              <p:nextCondLst>
                <p:cond evt="onClick" delay="0">
                  <p:tgtEl>
                    <p:spTgt spid="8"/>
                  </p:tgtEl>
                </p:cond>
              </p:nextCondLst>
            </p:seq>
          </p:childTnLst>
        </p:cTn>
      </p:par>
    </p:tnLst>
    <p:bldLst>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2963" y="2635250"/>
            <a:ext cx="112712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2457450"/>
            <a:ext cx="1150938"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1916113" y="2089150"/>
            <a:ext cx="5329237"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9pPr>
          </a:lstStyle>
          <a:p>
            <a:pPr algn="ctr">
              <a:lnSpc>
                <a:spcPct val="100000"/>
              </a:lnSpc>
              <a:spcBef>
                <a:spcPct val="0"/>
              </a:spcBef>
              <a:buFontTx/>
              <a:buNone/>
            </a:pPr>
            <a:r>
              <a:rPr lang="en-GB" altLang="en-US" sz="7200">
                <a:solidFill>
                  <a:schemeClr val="tx1"/>
                </a:solidFill>
                <a:latin typeface="Twinkl SemiBold" pitchFamily="2" charset="0"/>
              </a:rPr>
              <a:t>consonant blends</a:t>
            </a:r>
          </a:p>
        </p:txBody>
      </p:sp>
      <p:sp>
        <p:nvSpPr>
          <p:cNvPr id="22533" name="Title 1"/>
          <p:cNvSpPr>
            <a:spLocks noGrp="1"/>
          </p:cNvSpPr>
          <p:nvPr>
            <p:ph type="title"/>
          </p:nvPr>
        </p:nvSpPr>
        <p:spPr>
          <a:xfrm>
            <a:off x="457200" y="479425"/>
            <a:ext cx="8220075" cy="993775"/>
          </a:xfrm>
        </p:spPr>
        <p:txBody>
          <a:bodyPr/>
          <a:lstStyle/>
          <a:p>
            <a:pPr eaLnBrk="1" hangingPunct="1"/>
            <a:r>
              <a:rPr lang="en-GB" altLang="en-US" smtClean="0"/>
              <a:t>Today, we have practiced…</a:t>
            </a:r>
          </a:p>
        </p:txBody>
      </p:sp>
      <p:pic>
        <p:nvPicPr>
          <p:cNvPr id="22534" name="Picture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8888" y="3852863"/>
            <a:ext cx="1198562"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1"/>
          <p:cNvSpPr>
            <a:spLocks noChangeArrowheads="1"/>
          </p:cNvSpPr>
          <p:nvPr/>
        </p:nvSpPr>
        <p:spPr bwMode="auto">
          <a:xfrm>
            <a:off x="2686050" y="5889625"/>
            <a:ext cx="4105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cs typeface="Tuffy-TTF"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cs typeface="Tuffy-TTF"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cs typeface="Tuffy-TTF"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cs typeface="Tuffy-TTF" pitchFamily="34" charset="0"/>
              </a:defRPr>
            </a:lvl9pPr>
          </a:lstStyle>
          <a:p>
            <a:pPr>
              <a:lnSpc>
                <a:spcPct val="100000"/>
              </a:lnSpc>
              <a:spcBef>
                <a:spcPct val="0"/>
              </a:spcBef>
              <a:buFontTx/>
              <a:buNone/>
            </a:pPr>
            <a:r>
              <a:rPr lang="en-GB" altLang="en-US">
                <a:solidFill>
                  <a:schemeClr val="tx1"/>
                </a:solidFill>
              </a:rPr>
              <a:t>The adventure continues next lesson!</a:t>
            </a:r>
          </a:p>
          <a:p>
            <a:pPr>
              <a:lnSpc>
                <a:spcPct val="100000"/>
              </a:lnSpc>
              <a:spcBef>
                <a:spcPct val="0"/>
              </a:spcBef>
              <a:buFontTx/>
              <a:buNone/>
            </a:pPr>
            <a:endParaRPr lang="en-GB" alt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nodeType="afterGroup">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9"/>
                                        </p:tgtEl>
                                      </p:cBhvr>
                                    </p:animEffect>
                                    <p:animScale>
                                      <p:cBhvr>
                                        <p:cTn id="11"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020050" y="227397"/>
            <a:ext cx="1123947" cy="504056"/>
            <a:chOff x="8020930" y="1700808"/>
            <a:chExt cx="1159582" cy="504056"/>
          </a:xfrm>
          <a:solidFill>
            <a:srgbClr val="00963E"/>
          </a:solidFill>
        </p:grpSpPr>
        <p:sp>
          <p:nvSpPr>
            <p:cNvPr id="5" name="Oval 4"/>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Rectangle 3"/>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7" name="Title 1"/>
          <p:cNvSpPr txBox="1">
            <a:spLocks/>
          </p:cNvSpPr>
          <p:nvPr/>
        </p:nvSpPr>
        <p:spPr bwMode="auto">
          <a:xfrm>
            <a:off x="395288" y="-242888"/>
            <a:ext cx="8280400" cy="4176713"/>
          </a:xfrm>
          <a:prstGeom prst="roundRect">
            <a:avLst>
              <a:gd name="adj" fmla="val 9639"/>
            </a:avLst>
          </a:prstGeom>
          <a:noFill/>
          <a:ln>
            <a:noFill/>
          </a:ln>
        </p:spPr>
        <p:txBody>
          <a:bodyPr lIns="252000" tIns="252000" rIns="252000" bIns="252000" anchor="ctr" anchorCtr="1"/>
          <a:lstStyle>
            <a:lvl1pPr algn="l" rtl="0" eaLnBrk="1" fontAlgn="base" hangingPunct="1">
              <a:lnSpc>
                <a:spcPct val="90000"/>
              </a:lnSpc>
              <a:spcBef>
                <a:spcPct val="0"/>
              </a:spcBef>
              <a:spcAft>
                <a:spcPct val="0"/>
              </a:spcAft>
              <a:defRPr sz="4000" b="1" kern="1200">
                <a:solidFill>
                  <a:srgbClr val="1C1C1C"/>
                </a:solidFill>
                <a:latin typeface="Twinkl SemiBold" pitchFamily="2" charset="0"/>
                <a:ea typeface="+mj-ea"/>
                <a:cs typeface="+mj-cs"/>
              </a:defRPr>
            </a:lvl1pPr>
            <a:lvl2pPr algn="l" rtl="0" eaLnBrk="1" fontAlgn="base" hangingPunct="1">
              <a:lnSpc>
                <a:spcPct val="90000"/>
              </a:lnSpc>
              <a:spcBef>
                <a:spcPct val="0"/>
              </a:spcBef>
              <a:spcAft>
                <a:spcPct val="0"/>
              </a:spcAft>
              <a:defRPr sz="4000" b="1">
                <a:solidFill>
                  <a:srgbClr val="1C1C1C"/>
                </a:solidFill>
                <a:latin typeface="Twinkl" pitchFamily="2" charset="0"/>
              </a:defRPr>
            </a:lvl2pPr>
            <a:lvl3pPr algn="l" rtl="0" eaLnBrk="1" fontAlgn="base" hangingPunct="1">
              <a:lnSpc>
                <a:spcPct val="90000"/>
              </a:lnSpc>
              <a:spcBef>
                <a:spcPct val="0"/>
              </a:spcBef>
              <a:spcAft>
                <a:spcPct val="0"/>
              </a:spcAft>
              <a:defRPr sz="4000" b="1">
                <a:solidFill>
                  <a:srgbClr val="1C1C1C"/>
                </a:solidFill>
                <a:latin typeface="Twinkl" pitchFamily="2" charset="0"/>
              </a:defRPr>
            </a:lvl3pPr>
            <a:lvl4pPr algn="l" rtl="0" eaLnBrk="1" fontAlgn="base" hangingPunct="1">
              <a:lnSpc>
                <a:spcPct val="90000"/>
              </a:lnSpc>
              <a:spcBef>
                <a:spcPct val="0"/>
              </a:spcBef>
              <a:spcAft>
                <a:spcPct val="0"/>
              </a:spcAft>
              <a:defRPr sz="4000" b="1">
                <a:solidFill>
                  <a:srgbClr val="1C1C1C"/>
                </a:solidFill>
                <a:latin typeface="Twinkl" pitchFamily="2" charset="0"/>
              </a:defRPr>
            </a:lvl4pPr>
            <a:lvl5pPr algn="l" rtl="0" eaLnBrk="1" fontAlgn="base" hangingPunct="1">
              <a:lnSpc>
                <a:spcPct val="90000"/>
              </a:lnSpc>
              <a:spcBef>
                <a:spcPct val="0"/>
              </a:spcBef>
              <a:spcAft>
                <a:spcPct val="0"/>
              </a:spcAft>
              <a:defRPr sz="4000" b="1">
                <a:solidFill>
                  <a:srgbClr val="1C1C1C"/>
                </a:solidFill>
                <a:latin typeface="Twinkl" pitchFamily="2" charset="0"/>
              </a:defRPr>
            </a:lvl5pPr>
            <a:lvl6pPr marL="457200" algn="l" rtl="0" eaLnBrk="1" fontAlgn="base" hangingPunct="1">
              <a:lnSpc>
                <a:spcPct val="90000"/>
              </a:lnSpc>
              <a:spcBef>
                <a:spcPct val="0"/>
              </a:spcBef>
              <a:spcAft>
                <a:spcPct val="0"/>
              </a:spcAft>
              <a:defRPr sz="4000" b="1">
                <a:solidFill>
                  <a:srgbClr val="1C1C1C"/>
                </a:solidFill>
                <a:latin typeface="Twinkl" pitchFamily="2" charset="0"/>
              </a:defRPr>
            </a:lvl6pPr>
            <a:lvl7pPr marL="914400" algn="l" rtl="0" eaLnBrk="1" fontAlgn="base" hangingPunct="1">
              <a:lnSpc>
                <a:spcPct val="90000"/>
              </a:lnSpc>
              <a:spcBef>
                <a:spcPct val="0"/>
              </a:spcBef>
              <a:spcAft>
                <a:spcPct val="0"/>
              </a:spcAft>
              <a:defRPr sz="4000" b="1">
                <a:solidFill>
                  <a:srgbClr val="1C1C1C"/>
                </a:solidFill>
                <a:latin typeface="Twinkl" pitchFamily="2" charset="0"/>
              </a:defRPr>
            </a:lvl7pPr>
            <a:lvl8pPr marL="1371600" algn="l" rtl="0" eaLnBrk="1" fontAlgn="base" hangingPunct="1">
              <a:lnSpc>
                <a:spcPct val="90000"/>
              </a:lnSpc>
              <a:spcBef>
                <a:spcPct val="0"/>
              </a:spcBef>
              <a:spcAft>
                <a:spcPct val="0"/>
              </a:spcAft>
              <a:defRPr sz="4000" b="1">
                <a:solidFill>
                  <a:srgbClr val="1C1C1C"/>
                </a:solidFill>
                <a:latin typeface="Twinkl" pitchFamily="2" charset="0"/>
              </a:defRPr>
            </a:lvl8pPr>
            <a:lvl9pPr marL="1828800" algn="l" rtl="0" eaLnBrk="1" fontAlgn="base" hangingPunct="1">
              <a:lnSpc>
                <a:spcPct val="90000"/>
              </a:lnSpc>
              <a:spcBef>
                <a:spcPct val="0"/>
              </a:spcBef>
              <a:spcAft>
                <a:spcPct val="0"/>
              </a:spcAft>
              <a:defRPr sz="4000" b="1">
                <a:solidFill>
                  <a:srgbClr val="1C1C1C"/>
                </a:solidFill>
                <a:latin typeface="Twinkl" pitchFamily="2" charset="0"/>
              </a:defRPr>
            </a:lvl9pPr>
          </a:lstStyle>
          <a:p>
            <a:pPr algn="ctr" fontAlgn="auto">
              <a:lnSpc>
                <a:spcPct val="100000"/>
              </a:lnSpc>
              <a:spcBef>
                <a:spcPts val="0"/>
              </a:spcBef>
              <a:spcAft>
                <a:spcPts val="0"/>
              </a:spcAft>
              <a:defRPr/>
            </a:pPr>
            <a:r>
              <a:rPr lang="en-GB" b="0" kern="0" dirty="0">
                <a:latin typeface="Twinkl" pitchFamily="50" charset="0"/>
              </a:rPr>
              <a:t>Today, we are practicing reading words that contain</a:t>
            </a:r>
          </a:p>
          <a:p>
            <a:pPr algn="ctr" fontAlgn="auto">
              <a:lnSpc>
                <a:spcPct val="100000"/>
              </a:lnSpc>
              <a:spcBef>
                <a:spcPts val="0"/>
              </a:spcBef>
              <a:spcAft>
                <a:spcPts val="0"/>
              </a:spcAft>
              <a:defRPr/>
            </a:pPr>
            <a:endParaRPr lang="en-GB" sz="2400" b="0" kern="0" dirty="0">
              <a:latin typeface="Twinkl" pitchFamily="50" charset="0"/>
            </a:endParaRPr>
          </a:p>
          <a:p>
            <a:pPr algn="ctr" fontAlgn="auto">
              <a:lnSpc>
                <a:spcPct val="100000"/>
              </a:lnSpc>
              <a:spcBef>
                <a:spcPts val="0"/>
              </a:spcBef>
              <a:spcAft>
                <a:spcPts val="0"/>
              </a:spcAft>
              <a:defRPr/>
            </a:pPr>
            <a:r>
              <a:rPr lang="en-GB" kern="0" dirty="0">
                <a:latin typeface="Twinkl" pitchFamily="50" charset="0"/>
              </a:rPr>
              <a:t>consonant blends.</a:t>
            </a:r>
          </a:p>
        </p:txBody>
      </p:sp>
      <p:pic>
        <p:nvPicPr>
          <p:cNvPr id="8196" name="Picture 8"/>
          <p:cNvPicPr>
            <a:picLocks noChangeAspect="1"/>
          </p:cNvPicPr>
          <p:nvPr/>
        </p:nvPicPr>
        <p:blipFill>
          <a:blip r:embed="rId2">
            <a:extLst>
              <a:ext uri="{28A0092B-C50C-407E-A947-70E740481C1C}">
                <a14:useLocalDpi xmlns:a14="http://schemas.microsoft.com/office/drawing/2010/main" val="0"/>
              </a:ext>
            </a:extLst>
          </a:blip>
          <a:srcRect b="47163"/>
          <a:stretch>
            <a:fillRect/>
          </a:stretch>
        </p:blipFill>
        <p:spPr bwMode="auto">
          <a:xfrm>
            <a:off x="3508375" y="2997200"/>
            <a:ext cx="177165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p:cNvPicPr>
            <a:picLocks noChangeAspect="1"/>
          </p:cNvPicPr>
          <p:nvPr/>
        </p:nvPicPr>
        <p:blipFill>
          <a:blip r:embed="rId3">
            <a:extLst>
              <a:ext uri="{28A0092B-C50C-407E-A947-70E740481C1C}">
                <a14:useLocalDpi xmlns:a14="http://schemas.microsoft.com/office/drawing/2010/main" val="0"/>
              </a:ext>
            </a:extLst>
          </a:blip>
          <a:srcRect b="61575"/>
          <a:stretch>
            <a:fillRect/>
          </a:stretch>
        </p:blipFill>
        <p:spPr bwMode="auto">
          <a:xfrm>
            <a:off x="2124075" y="4529138"/>
            <a:ext cx="1668463"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p:cNvPicPr>
            <a:picLocks noChangeAspect="1"/>
          </p:cNvPicPr>
          <p:nvPr/>
        </p:nvPicPr>
        <p:blipFill>
          <a:blip r:embed="rId4">
            <a:extLst>
              <a:ext uri="{28A0092B-C50C-407E-A947-70E740481C1C}">
                <a14:useLocalDpi xmlns:a14="http://schemas.microsoft.com/office/drawing/2010/main" val="0"/>
              </a:ext>
            </a:extLst>
          </a:blip>
          <a:srcRect b="64674"/>
          <a:stretch>
            <a:fillRect/>
          </a:stretch>
        </p:blipFill>
        <p:spPr bwMode="auto">
          <a:xfrm>
            <a:off x="4876800" y="4437063"/>
            <a:ext cx="178911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9219"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1412875"/>
            <a:ext cx="121602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2038" y="2373313"/>
            <a:ext cx="112712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70288" y="2247900"/>
            <a:ext cx="1150937"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611188" y="4941888"/>
            <a:ext cx="7921625" cy="1295400"/>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GB" sz="2400" dirty="0">
                <a:solidFill>
                  <a:srgbClr val="7030A0"/>
                </a:solidFill>
              </a:rPr>
              <a:t>Kit, Sam and Mum had </a:t>
            </a:r>
            <a:r>
              <a:rPr lang="en-GB" sz="2400" dirty="0">
                <a:solidFill>
                  <a:schemeClr val="tx1"/>
                </a:solidFill>
              </a:rPr>
              <a:t>arrived</a:t>
            </a:r>
            <a:r>
              <a:rPr lang="en-GB" sz="2400" dirty="0">
                <a:solidFill>
                  <a:schemeClr val="bg1"/>
                </a:solidFill>
              </a:rPr>
              <a:t> </a:t>
            </a:r>
            <a:r>
              <a:rPr lang="en-GB" sz="2400" dirty="0">
                <a:solidFill>
                  <a:srgbClr val="7030A0"/>
                </a:solidFill>
              </a:rPr>
              <a:t>at the </a:t>
            </a:r>
            <a:r>
              <a:rPr lang="en-GB" sz="2400" dirty="0">
                <a:solidFill>
                  <a:schemeClr val="tx1"/>
                </a:solidFill>
              </a:rPr>
              <a:t>library</a:t>
            </a:r>
            <a:r>
              <a:rPr lang="en-GB" sz="2400" dirty="0">
                <a:solidFill>
                  <a:schemeClr val="bg1"/>
                </a:solidFill>
              </a:rPr>
              <a:t> </a:t>
            </a:r>
            <a:r>
              <a:rPr lang="en-GB" sz="2400" dirty="0">
                <a:solidFill>
                  <a:srgbClr val="7030A0"/>
                </a:solidFill>
              </a:rPr>
              <a:t>to</a:t>
            </a:r>
            <a:r>
              <a:rPr lang="en-GB" sz="2400" dirty="0">
                <a:solidFill>
                  <a:schemeClr val="bg1"/>
                </a:solidFill>
              </a:rPr>
              <a:t> </a:t>
            </a:r>
            <a:r>
              <a:rPr lang="en-GB" sz="2400" dirty="0">
                <a:solidFill>
                  <a:schemeClr val="tx1"/>
                </a:solidFill>
              </a:rPr>
              <a:t>take </a:t>
            </a:r>
            <a:r>
              <a:rPr lang="en-GB" sz="2400" u="sng" dirty="0">
                <a:solidFill>
                  <a:srgbClr val="7030A0"/>
                </a:solidFill>
              </a:rPr>
              <a:t>sh</a:t>
            </a:r>
            <a:r>
              <a:rPr lang="en-GB" sz="2400" dirty="0">
                <a:solidFill>
                  <a:srgbClr val="7030A0"/>
                </a:solidFill>
              </a:rPr>
              <a:t>elt</a:t>
            </a:r>
            <a:r>
              <a:rPr lang="en-GB" sz="2400" u="sng" dirty="0">
                <a:solidFill>
                  <a:srgbClr val="7030A0"/>
                </a:solidFill>
              </a:rPr>
              <a:t>er</a:t>
            </a:r>
            <a:r>
              <a:rPr lang="en-GB" sz="2400" dirty="0">
                <a:solidFill>
                  <a:schemeClr val="bg1"/>
                </a:solidFill>
              </a:rPr>
              <a:t> </a:t>
            </a:r>
            <a:r>
              <a:rPr lang="en-GB" sz="2400" dirty="0">
                <a:solidFill>
                  <a:srgbClr val="7030A0"/>
                </a:solidFill>
              </a:rPr>
              <a:t>from the st</a:t>
            </a:r>
            <a:r>
              <a:rPr lang="en-GB" sz="2400" u="sng" dirty="0">
                <a:solidFill>
                  <a:srgbClr val="7030A0"/>
                </a:solidFill>
              </a:rPr>
              <a:t>or</a:t>
            </a:r>
            <a:r>
              <a:rPr lang="en-GB" sz="2400" dirty="0">
                <a:solidFill>
                  <a:srgbClr val="7030A0"/>
                </a:solidFill>
              </a:rPr>
              <a:t>m</a:t>
            </a:r>
            <a:r>
              <a:rPr lang="en-GB" sz="2400" dirty="0">
                <a:solidFill>
                  <a:schemeClr val="tx1"/>
                </a:solidFill>
              </a:rPr>
              <a:t>.</a:t>
            </a:r>
            <a:r>
              <a:rPr lang="en-GB" sz="2400" dirty="0">
                <a:solidFill>
                  <a:schemeClr val="bg1"/>
                </a:solidFill>
              </a:rPr>
              <a:t> </a:t>
            </a:r>
            <a:r>
              <a:rPr lang="en-GB" sz="2400" dirty="0">
                <a:solidFill>
                  <a:srgbClr val="7030A0"/>
                </a:solidFill>
              </a:rPr>
              <a:t>Kit and Sam </a:t>
            </a:r>
            <a:r>
              <a:rPr lang="en-GB" sz="2400" dirty="0">
                <a:solidFill>
                  <a:srgbClr val="FF0000"/>
                </a:solidFill>
              </a:rPr>
              <a:t>were</a:t>
            </a:r>
            <a:r>
              <a:rPr lang="en-GB" sz="2400" dirty="0">
                <a:solidFill>
                  <a:srgbClr val="7030A0"/>
                </a:solidFill>
              </a:rPr>
              <a:t> k</a:t>
            </a:r>
            <a:r>
              <a:rPr lang="en-GB" sz="2400" u="sng" dirty="0">
                <a:solidFill>
                  <a:srgbClr val="7030A0"/>
                </a:solidFill>
              </a:rPr>
              <a:t>ee</a:t>
            </a:r>
            <a:r>
              <a:rPr lang="en-GB" sz="2400" dirty="0">
                <a:solidFill>
                  <a:srgbClr val="7030A0"/>
                </a:solidFill>
              </a:rPr>
              <a:t>n to </a:t>
            </a:r>
            <a:r>
              <a:rPr lang="en-GB" sz="2400" dirty="0">
                <a:solidFill>
                  <a:srgbClr val="002060"/>
                </a:solidFill>
              </a:rPr>
              <a:t>read</a:t>
            </a:r>
            <a:r>
              <a:rPr lang="en-GB" sz="2400" dirty="0">
                <a:solidFill>
                  <a:srgbClr val="7030A0"/>
                </a:solidFill>
              </a:rPr>
              <a:t> all </a:t>
            </a:r>
            <a:r>
              <a:rPr lang="en-GB" sz="2400" dirty="0">
                <a:solidFill>
                  <a:srgbClr val="002060"/>
                </a:solidFill>
              </a:rPr>
              <a:t>about</a:t>
            </a:r>
            <a:r>
              <a:rPr lang="en-GB" sz="2400" dirty="0">
                <a:solidFill>
                  <a:srgbClr val="7030A0"/>
                </a:solidFill>
              </a:rPr>
              <a:t> </a:t>
            </a:r>
            <a:r>
              <a:rPr lang="en-GB" sz="2400" dirty="0">
                <a:solidFill>
                  <a:srgbClr val="002060"/>
                </a:solidFill>
              </a:rPr>
              <a:t>famous</a:t>
            </a:r>
            <a:r>
              <a:rPr lang="en-GB" sz="2400" dirty="0">
                <a:solidFill>
                  <a:srgbClr val="7030A0"/>
                </a:solidFill>
              </a:rPr>
              <a:t> </a:t>
            </a:r>
            <a:r>
              <a:rPr lang="en-GB" sz="2400" u="sng" dirty="0">
                <a:solidFill>
                  <a:srgbClr val="7030A0"/>
                </a:solidFill>
              </a:rPr>
              <a:t>th</a:t>
            </a:r>
            <a:r>
              <a:rPr lang="en-GB" sz="2400" dirty="0">
                <a:solidFill>
                  <a:srgbClr val="7030A0"/>
                </a:solidFill>
              </a:rPr>
              <a:t>und</a:t>
            </a:r>
            <a:r>
              <a:rPr lang="en-GB" sz="2400" u="sng" dirty="0">
                <a:solidFill>
                  <a:srgbClr val="7030A0"/>
                </a:solidFill>
              </a:rPr>
              <a:t>er</a:t>
            </a:r>
            <a:r>
              <a:rPr lang="en-GB" sz="2400" dirty="0">
                <a:solidFill>
                  <a:srgbClr val="7030A0"/>
                </a:solidFill>
              </a:rPr>
              <a:t>st</a:t>
            </a:r>
            <a:r>
              <a:rPr lang="en-GB" sz="2400" u="sng" dirty="0">
                <a:solidFill>
                  <a:srgbClr val="7030A0"/>
                </a:solidFill>
              </a:rPr>
              <a:t>or</a:t>
            </a:r>
            <a:r>
              <a:rPr lang="en-GB" sz="2400" dirty="0">
                <a:solidFill>
                  <a:srgbClr val="7030A0"/>
                </a:solidFill>
              </a:rPr>
              <a:t>ms</a:t>
            </a:r>
            <a:r>
              <a:rPr lang="en-GB" sz="2400" dirty="0">
                <a:solidFill>
                  <a:schemeClr val="tx1"/>
                </a:solidFill>
              </a:rPr>
              <a:t>.  </a:t>
            </a:r>
          </a:p>
        </p:txBody>
      </p:sp>
      <p:grpSp>
        <p:nvGrpSpPr>
          <p:cNvPr id="7" name="Group 6"/>
          <p:cNvGrpSpPr/>
          <p:nvPr/>
        </p:nvGrpSpPr>
        <p:grpSpPr>
          <a:xfrm>
            <a:off x="8020050" y="227397"/>
            <a:ext cx="1123947" cy="504056"/>
            <a:chOff x="8020930" y="1700808"/>
            <a:chExt cx="1159582" cy="504056"/>
          </a:xfrm>
          <a:solidFill>
            <a:srgbClr val="00963E"/>
          </a:solidFill>
        </p:grpSpPr>
        <p:sp>
          <p:nvSpPr>
            <p:cNvPr id="10" name="Oval 9"/>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447675" y="434975"/>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grpSp>
        <p:nvGrpSpPr>
          <p:cNvPr id="7" name="Group 6"/>
          <p:cNvGrpSpPr/>
          <p:nvPr/>
        </p:nvGrpSpPr>
        <p:grpSpPr>
          <a:xfrm>
            <a:off x="8020050" y="227397"/>
            <a:ext cx="1123947" cy="504056"/>
            <a:chOff x="8020930" y="1700808"/>
            <a:chExt cx="1159582" cy="504056"/>
          </a:xfrm>
          <a:solidFill>
            <a:srgbClr val="00963E"/>
          </a:solidFill>
        </p:grpSpPr>
        <p:sp>
          <p:nvSpPr>
            <p:cNvPr id="10" name="Oval 9"/>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pic>
        <p:nvPicPr>
          <p:cNvPr id="102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1612900"/>
            <a:ext cx="1089025"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860550"/>
            <a:ext cx="4494212" cy="65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601663" y="5053013"/>
            <a:ext cx="7921625" cy="1270000"/>
          </a:xfrm>
          <a:prstGeom prst="roundRect">
            <a:avLst>
              <a:gd name="adj" fmla="val 544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GB" sz="2400" dirty="0">
                <a:solidFill>
                  <a:schemeClr val="tx1"/>
                </a:solidFill>
              </a:rPr>
              <a:t>“</a:t>
            </a:r>
            <a:r>
              <a:rPr lang="en-GB" sz="2400" dirty="0">
                <a:solidFill>
                  <a:srgbClr val="FF0000"/>
                </a:solidFill>
              </a:rPr>
              <a:t>Come </a:t>
            </a:r>
            <a:r>
              <a:rPr lang="en-GB" sz="2400" dirty="0">
                <a:solidFill>
                  <a:srgbClr val="7030A0"/>
                </a:solidFill>
              </a:rPr>
              <a:t>on</a:t>
            </a:r>
            <a:r>
              <a:rPr lang="en-GB" sz="2400" dirty="0">
                <a:solidFill>
                  <a:srgbClr val="002060"/>
                </a:solidFill>
              </a:rPr>
              <a:t>,” </a:t>
            </a:r>
            <a:r>
              <a:rPr lang="en-GB" sz="2400" dirty="0">
                <a:solidFill>
                  <a:srgbClr val="FF0000"/>
                </a:solidFill>
              </a:rPr>
              <a:t>said </a:t>
            </a:r>
            <a:r>
              <a:rPr lang="en-GB" sz="2400" dirty="0">
                <a:solidFill>
                  <a:srgbClr val="7030A0"/>
                </a:solidFill>
              </a:rPr>
              <a:t>Kit</a:t>
            </a:r>
            <a:r>
              <a:rPr lang="en-GB" sz="2400" dirty="0">
                <a:solidFill>
                  <a:srgbClr val="002060"/>
                </a:solidFill>
              </a:rPr>
              <a:t>. </a:t>
            </a:r>
            <a:r>
              <a:rPr lang="en-GB" sz="2400" dirty="0">
                <a:solidFill>
                  <a:schemeClr val="tx1"/>
                </a:solidFill>
              </a:rPr>
              <a:t>“</a:t>
            </a:r>
            <a:r>
              <a:rPr lang="en-GB" sz="2400" dirty="0">
                <a:solidFill>
                  <a:srgbClr val="7030A0"/>
                </a:solidFill>
              </a:rPr>
              <a:t>Let’s </a:t>
            </a:r>
            <a:r>
              <a:rPr lang="en-GB" sz="2400" dirty="0">
                <a:solidFill>
                  <a:srgbClr val="002060"/>
                </a:solidFill>
              </a:rPr>
              <a:t>find</a:t>
            </a:r>
            <a:r>
              <a:rPr lang="en-GB" sz="2400" dirty="0">
                <a:solidFill>
                  <a:srgbClr val="7030A0"/>
                </a:solidFill>
              </a:rPr>
              <a:t> the r</a:t>
            </a:r>
            <a:r>
              <a:rPr lang="en-GB" sz="2400" u="sng" dirty="0">
                <a:solidFill>
                  <a:srgbClr val="7030A0"/>
                </a:solidFill>
              </a:rPr>
              <a:t>igh</a:t>
            </a:r>
            <a:r>
              <a:rPr lang="en-GB" sz="2400" dirty="0">
                <a:solidFill>
                  <a:srgbClr val="7030A0"/>
                </a:solidFill>
              </a:rPr>
              <a:t>t p</a:t>
            </a:r>
            <a:r>
              <a:rPr lang="en-GB" sz="2400" u="sng" dirty="0">
                <a:solidFill>
                  <a:srgbClr val="7030A0"/>
                </a:solidFill>
              </a:rPr>
              <a:t>ar</a:t>
            </a:r>
            <a:r>
              <a:rPr lang="en-GB" sz="2400" dirty="0">
                <a:solidFill>
                  <a:srgbClr val="7030A0"/>
                </a:solidFill>
              </a:rPr>
              <a:t>t of the </a:t>
            </a:r>
            <a:r>
              <a:rPr lang="en-GB" sz="2400" dirty="0">
                <a:solidFill>
                  <a:schemeClr val="tx1"/>
                </a:solidFill>
              </a:rPr>
              <a:t>library</a:t>
            </a:r>
            <a:r>
              <a:rPr lang="en-GB" sz="2400" dirty="0">
                <a:solidFill>
                  <a:schemeClr val="bg1"/>
                </a:solidFill>
              </a:rPr>
              <a:t> </a:t>
            </a:r>
            <a:r>
              <a:rPr lang="en-GB" sz="2400" dirty="0">
                <a:solidFill>
                  <a:srgbClr val="7030A0"/>
                </a:solidFill>
              </a:rPr>
              <a:t>and </a:t>
            </a:r>
            <a:r>
              <a:rPr lang="en-GB" sz="2400" dirty="0">
                <a:solidFill>
                  <a:schemeClr val="tx1"/>
                </a:solidFill>
              </a:rPr>
              <a:t>search </a:t>
            </a:r>
            <a:r>
              <a:rPr lang="en-GB" sz="2400" dirty="0">
                <a:solidFill>
                  <a:srgbClr val="7030A0"/>
                </a:solidFill>
              </a:rPr>
              <a:t>f</a:t>
            </a:r>
            <a:r>
              <a:rPr lang="en-GB" sz="2400" u="sng" dirty="0">
                <a:solidFill>
                  <a:srgbClr val="7030A0"/>
                </a:solidFill>
              </a:rPr>
              <a:t>or</a:t>
            </a:r>
            <a:r>
              <a:rPr lang="en-GB" sz="2400" dirty="0">
                <a:solidFill>
                  <a:schemeClr val="bg1"/>
                </a:solidFill>
              </a:rPr>
              <a:t> </a:t>
            </a:r>
            <a:r>
              <a:rPr lang="en-GB" sz="2400" dirty="0">
                <a:solidFill>
                  <a:srgbClr val="FF0000"/>
                </a:solidFill>
              </a:rPr>
              <a:t>some </a:t>
            </a:r>
            <a:r>
              <a:rPr lang="en-GB" sz="2400" dirty="0">
                <a:solidFill>
                  <a:schemeClr val="tx1"/>
                </a:solidFill>
              </a:rPr>
              <a:t>exciting </a:t>
            </a:r>
            <a:r>
              <a:rPr lang="en-GB" sz="2400" dirty="0">
                <a:solidFill>
                  <a:srgbClr val="7030A0"/>
                </a:solidFill>
              </a:rPr>
              <a:t>st</a:t>
            </a:r>
            <a:r>
              <a:rPr lang="en-GB" sz="2400" u="sng" dirty="0">
                <a:solidFill>
                  <a:srgbClr val="7030A0"/>
                </a:solidFill>
              </a:rPr>
              <a:t>or</a:t>
            </a:r>
            <a:r>
              <a:rPr lang="en-GB" sz="2400" dirty="0">
                <a:solidFill>
                  <a:srgbClr val="7030A0"/>
                </a:solidFill>
              </a:rPr>
              <a:t>m b</a:t>
            </a:r>
            <a:r>
              <a:rPr lang="en-GB" sz="2400" u="sng" dirty="0">
                <a:solidFill>
                  <a:srgbClr val="7030A0"/>
                </a:solidFill>
              </a:rPr>
              <a:t>oo</a:t>
            </a:r>
            <a:r>
              <a:rPr lang="en-GB" sz="2400" dirty="0">
                <a:solidFill>
                  <a:srgbClr val="7030A0"/>
                </a:solidFill>
              </a:rPr>
              <a:t>ks</a:t>
            </a:r>
            <a:r>
              <a:rPr lang="en-GB" sz="2400" dirty="0">
                <a:solidFill>
                  <a:srgbClr val="002060"/>
                </a:solidFill>
              </a:rPr>
              <a:t>.” </a:t>
            </a:r>
            <a:r>
              <a:rPr lang="en-GB" sz="2400" dirty="0">
                <a:solidFill>
                  <a:srgbClr val="7030A0"/>
                </a:solidFill>
              </a:rPr>
              <a:t>Mum</a:t>
            </a:r>
            <a:r>
              <a:rPr lang="en-GB" sz="2400" dirty="0">
                <a:solidFill>
                  <a:srgbClr val="002060"/>
                </a:solidFill>
              </a:rPr>
              <a:t> </a:t>
            </a:r>
            <a:r>
              <a:rPr lang="en-GB" sz="2400" dirty="0">
                <a:solidFill>
                  <a:srgbClr val="7030A0"/>
                </a:solidFill>
              </a:rPr>
              <a:t>went</a:t>
            </a:r>
            <a:r>
              <a:rPr lang="en-GB" sz="2400" dirty="0">
                <a:solidFill>
                  <a:srgbClr val="002060"/>
                </a:solidFill>
              </a:rPr>
              <a:t> </a:t>
            </a:r>
            <a:r>
              <a:rPr lang="en-GB" sz="2400" dirty="0">
                <a:solidFill>
                  <a:srgbClr val="FF0000"/>
                </a:solidFill>
              </a:rPr>
              <a:t>to</a:t>
            </a:r>
            <a:r>
              <a:rPr lang="en-GB" sz="2400" dirty="0">
                <a:solidFill>
                  <a:srgbClr val="002060"/>
                </a:solidFill>
              </a:rPr>
              <a:t> l</a:t>
            </a:r>
            <a:r>
              <a:rPr lang="en-GB" sz="2400" u="sng" dirty="0">
                <a:solidFill>
                  <a:srgbClr val="002060"/>
                </a:solidFill>
              </a:rPr>
              <a:t>oo</a:t>
            </a:r>
            <a:r>
              <a:rPr lang="en-GB" sz="2400" dirty="0">
                <a:solidFill>
                  <a:srgbClr val="002060"/>
                </a:solidFill>
              </a:rPr>
              <a:t>k at b</a:t>
            </a:r>
            <a:r>
              <a:rPr lang="en-GB" sz="2400" u="sng" dirty="0">
                <a:solidFill>
                  <a:srgbClr val="002060"/>
                </a:solidFill>
              </a:rPr>
              <a:t>oo</a:t>
            </a:r>
            <a:r>
              <a:rPr lang="en-GB" sz="2400" dirty="0">
                <a:solidFill>
                  <a:srgbClr val="002060"/>
                </a:solidFill>
              </a:rPr>
              <a:t>ks on fl</a:t>
            </a:r>
            <a:r>
              <a:rPr lang="en-GB" sz="2400" u="sng" dirty="0">
                <a:solidFill>
                  <a:srgbClr val="002060"/>
                </a:solidFill>
              </a:rPr>
              <a:t>ow</a:t>
            </a:r>
            <a:r>
              <a:rPr lang="en-GB" sz="2400" dirty="0">
                <a:solidFill>
                  <a:srgbClr val="002060"/>
                </a:solidFill>
              </a:rPr>
              <a:t>ers.</a:t>
            </a:r>
            <a:endParaRPr lang="en-GB" sz="2400" dirty="0">
              <a:solidFill>
                <a:srgbClr val="002060"/>
              </a:solidFill>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020050" y="227397"/>
            <a:ext cx="1123947" cy="504056"/>
            <a:chOff x="8020930" y="1700808"/>
            <a:chExt cx="1159582" cy="504056"/>
          </a:xfrm>
          <a:solidFill>
            <a:srgbClr val="00963E"/>
          </a:solidFill>
        </p:grpSpPr>
        <p:sp>
          <p:nvSpPr>
            <p:cNvPr id="10" name="Oval 9"/>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18" name="Rectangle: Rounded Corners 1"/>
          <p:cNvSpPr/>
          <p:nvPr/>
        </p:nvSpPr>
        <p:spPr>
          <a:xfrm>
            <a:off x="741363" y="908050"/>
            <a:ext cx="7651750" cy="1989138"/>
          </a:xfrm>
          <a:prstGeom prst="roundRect">
            <a:avLst>
              <a:gd name="adj" fmla="val 6316"/>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chemeClr val="tx1"/>
                </a:solidFill>
              </a:rPr>
              <a:t>Kit and Sam are trying to find the section of the library that has books all about storms. Can you help them to read the signs and find the right section?</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Oval 6"/>
          <p:cNvSpPr/>
          <p:nvPr/>
        </p:nvSpPr>
        <p:spPr>
          <a:xfrm>
            <a:off x="2806700" y="2822575"/>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chim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2809875"/>
            <a:ext cx="838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 name="golf"/>
          <p:cNvGrpSpPr>
            <a:grpSpLocks/>
          </p:cNvGrpSpPr>
          <p:nvPr/>
        </p:nvGrpSpPr>
        <p:grpSpPr bwMode="auto">
          <a:xfrm>
            <a:off x="4049713" y="2676525"/>
            <a:ext cx="1028700" cy="1362075"/>
            <a:chOff x="4049239" y="2676687"/>
            <a:chExt cx="1029497" cy="1361751"/>
          </a:xfrm>
        </p:grpSpPr>
        <p:sp>
          <p:nvSpPr>
            <p:cNvPr id="12" name="Oval 11"/>
            <p:cNvSpPr/>
            <p:nvPr/>
          </p:nvSpPr>
          <p:spPr>
            <a:xfrm>
              <a:off x="4049239" y="2822702"/>
              <a:ext cx="1029497" cy="1030043"/>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316"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8852" y="2676687"/>
              <a:ext cx="563902" cy="1361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clown"/>
          <p:cNvGrpSpPr>
            <a:grpSpLocks/>
          </p:cNvGrpSpPr>
          <p:nvPr/>
        </p:nvGrpSpPr>
        <p:grpSpPr bwMode="auto">
          <a:xfrm>
            <a:off x="5286375" y="2705100"/>
            <a:ext cx="1028700" cy="1135063"/>
            <a:chOff x="5277528" y="2785235"/>
            <a:chExt cx="1029497" cy="1135806"/>
          </a:xfrm>
        </p:grpSpPr>
        <p:sp>
          <p:nvSpPr>
            <p:cNvPr id="15" name="Oval 14"/>
            <p:cNvSpPr/>
            <p:nvPr/>
          </p:nvSpPr>
          <p:spPr>
            <a:xfrm>
              <a:off x="5277528" y="2891668"/>
              <a:ext cx="1029497" cy="1029373"/>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2312" name="Group 19"/>
            <p:cNvGrpSpPr>
              <a:grpSpLocks/>
            </p:cNvGrpSpPr>
            <p:nvPr/>
          </p:nvGrpSpPr>
          <p:grpSpPr bwMode="auto">
            <a:xfrm>
              <a:off x="5287883" y="2785235"/>
              <a:ext cx="924221" cy="1093785"/>
              <a:chOff x="4931283" y="4045091"/>
              <a:chExt cx="1034312" cy="1224074"/>
            </a:xfrm>
          </p:grpSpPr>
          <p:pic>
            <p:nvPicPr>
              <p:cNvPr id="12313"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1283" y="4045092"/>
                <a:ext cx="507470"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1061" y="4045091"/>
                <a:ext cx="604534"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1" name="Oval 20"/>
          <p:cNvSpPr/>
          <p:nvPr/>
        </p:nvSpPr>
        <p:spPr>
          <a:xfrm>
            <a:off x="1533525" y="2825750"/>
            <a:ext cx="1073150" cy="107315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8" name="storm"/>
          <p:cNvSpPr/>
          <p:nvPr/>
        </p:nvSpPr>
        <p:spPr>
          <a:xfrm>
            <a:off x="1557338" y="2849563"/>
            <a:ext cx="1022350" cy="1022350"/>
          </a:xfrm>
          <a:prstGeom prst="ellipse">
            <a:avLst/>
          </a:prstGeom>
          <a:blipFill>
            <a:blip r:embed="rId7"/>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3" name="Oval 32"/>
          <p:cNvSpPr/>
          <p:nvPr/>
        </p:nvSpPr>
        <p:spPr>
          <a:xfrm>
            <a:off x="342900" y="2849563"/>
            <a:ext cx="1028700"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1" name="frogs"/>
          <p:cNvGrpSpPr>
            <a:grpSpLocks/>
          </p:cNvGrpSpPr>
          <p:nvPr/>
        </p:nvGrpSpPr>
        <p:grpSpPr bwMode="auto">
          <a:xfrm>
            <a:off x="328613" y="2809875"/>
            <a:ext cx="973137" cy="1144588"/>
            <a:chOff x="7577992" y="3588650"/>
            <a:chExt cx="973060" cy="1145021"/>
          </a:xfrm>
        </p:grpSpPr>
        <p:pic>
          <p:nvPicPr>
            <p:cNvPr id="12309"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7992" y="3588650"/>
              <a:ext cx="746210" cy="83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2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9825" y="4053704"/>
              <a:ext cx="611227" cy="6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Oval 33"/>
          <p:cNvSpPr/>
          <p:nvPr/>
        </p:nvSpPr>
        <p:spPr>
          <a:xfrm>
            <a:off x="6524625" y="2811463"/>
            <a:ext cx="1028700"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 name="pon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91275" y="3149600"/>
            <a:ext cx="13144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Rounded Corners 18"/>
          <p:cNvSpPr/>
          <p:nvPr/>
        </p:nvSpPr>
        <p:spPr>
          <a:xfrm>
            <a:off x="3919538" y="476250"/>
            <a:ext cx="1366837" cy="4318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latin typeface="Twinkl SemiBold" pitchFamily="2" charset="0"/>
              </a:rPr>
              <a:t>chimps</a:t>
            </a:r>
            <a:endParaRPr lang="en-GB" dirty="0">
              <a:solidFill>
                <a:schemeClr val="tx1"/>
              </a:solidFill>
              <a:latin typeface="Twinkl SemiBold" pitchFamily="2" charset="0"/>
            </a:endParaRPr>
          </a:p>
        </p:txBody>
      </p:sp>
      <p:sp>
        <p:nvSpPr>
          <p:cNvPr id="36" name="Oval 35"/>
          <p:cNvSpPr/>
          <p:nvPr/>
        </p:nvSpPr>
        <p:spPr>
          <a:xfrm>
            <a:off x="7808913" y="2811463"/>
            <a:ext cx="1028700"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Rectangle: Rounded Corners 18"/>
          <p:cNvSpPr/>
          <p:nvPr/>
        </p:nvSpPr>
        <p:spPr>
          <a:xfrm>
            <a:off x="3568700" y="981075"/>
            <a:ext cx="962025" cy="3937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chimps</a:t>
            </a:r>
            <a:endParaRPr lang="en-GB" dirty="0">
              <a:solidFill>
                <a:schemeClr val="tx1"/>
              </a:solidFill>
              <a:latin typeface="Twinkl SemiBold" pitchFamily="2" charset="0"/>
            </a:endParaRPr>
          </a:p>
        </p:txBody>
      </p:sp>
      <p:grpSp>
        <p:nvGrpSpPr>
          <p:cNvPr id="42" name="handstands"/>
          <p:cNvGrpSpPr>
            <a:grpSpLocks/>
          </p:cNvGrpSpPr>
          <p:nvPr/>
        </p:nvGrpSpPr>
        <p:grpSpPr bwMode="auto">
          <a:xfrm>
            <a:off x="7920038" y="2617788"/>
            <a:ext cx="839787" cy="1336675"/>
            <a:chOff x="7919370" y="2617146"/>
            <a:chExt cx="839749" cy="1337943"/>
          </a:xfrm>
        </p:grpSpPr>
        <p:pic>
          <p:nvPicPr>
            <p:cNvPr id="12307" name="Picture 3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9370"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4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99214"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5" name="Picture 4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57813" y="4033838"/>
            <a:ext cx="51562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Group 43"/>
          <p:cNvGrpSpPr/>
          <p:nvPr/>
        </p:nvGrpSpPr>
        <p:grpSpPr>
          <a:xfrm>
            <a:off x="8020050" y="227397"/>
            <a:ext cx="1123947" cy="504056"/>
            <a:chOff x="8020930" y="1700808"/>
            <a:chExt cx="1159582" cy="504056"/>
          </a:xfrm>
          <a:solidFill>
            <a:srgbClr val="00963E"/>
          </a:solidFill>
        </p:grpSpPr>
        <p:sp>
          <p:nvSpPr>
            <p:cNvPr id="45" name="Oval 44"/>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Rectangle 45"/>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1.38889E-6 4.07407E-6 L 1.38889E-6 0.00023 C -0.00052 0.00069 -0.00399 0.01157 -0.00486 0.01551 C -0.00538 0.01689 -0.00642 0.02361 -0.00712 0.02523 C -0.00868 0.02847 -0.00955 0.03217 -0.01198 0.03379 L -0.01545 0.0368 C -0.01771 0.0412 -0.01788 0.04189 -0.02136 0.04537 C -0.0224 0.04652 -0.02396 0.04722 -0.02483 0.04838 C -0.02622 0.0493 -0.02726 0.05115 -0.0283 0.05254 C -0.02952 0.05347 -0.0309 0.05416 -0.03195 0.05532 C -0.03455 0.05787 -0.03646 0.06157 -0.03906 0.06388 C -0.04028 0.06481 -0.04167 0.06574 -0.04254 0.06666 C -0.04514 0.06944 -0.0467 0.07361 -0.04965 0.07523 C -0.05261 0.07708 -0.05538 0.07847 -0.05799 0.08101 C -0.0592 0.0824 -0.06024 0.08379 -0.06146 0.08518 C -0.06267 0.08634 -0.06389 0.08703 -0.06511 0.08819 C -0.06632 0.08958 -0.06719 0.0912 -0.06858 0.09236 C -0.06945 0.09305 -0.07083 0.09328 -0.07205 0.09375 C -0.07465 0.09699 -0.07587 0.09884 -0.07917 0.10092 C -0.08038 0.10162 -0.08142 0.10185 -0.08281 0.10231 C -0.0849 0.10416 -0.08698 0.10717 -0.08976 0.10787 C -0.09097 0.10833 -0.09219 0.10856 -0.0934 0.10949 C -0.09583 0.11111 -0.09844 0.11273 -0.10035 0.11527 C -0.10156 0.11643 -0.10243 0.11828 -0.10399 0.11944 C -0.10486 0.12037 -0.10642 0.1199 -0.10747 0.12083 C -0.1099 0.12268 -0.11215 0.12453 -0.11458 0.12638 L -0.12517 0.13495 L -0.12865 0.13796 C -0.13247 0.15208 -0.12587 0.13032 -0.13333 0.14652 C -0.13455 0.14907 -0.1349 0.15231 -0.13577 0.15509 L -0.13698 0.15926 C -0.13733 0.16064 -0.13785 0.16226 -0.13802 0.16365 L -0.13906 0.16921 C -0.13872 0.17592 -0.13802 0.1824 -0.13802 0.18935 C -0.13802 0.20301 -0.13906 0.21666 -0.13906 0.23078 L -0.13906 0.23101 " pathEditMode="relative" rAng="0" ptsTypes="AAAAAAAAAAAAAAAAAAAAAAAAAAAAAAAAAAAA">
                                      <p:cBhvr>
                                        <p:cTn id="6" dur="2000" fill="hold"/>
                                        <p:tgtEl>
                                          <p:spTgt spid="35"/>
                                        </p:tgtEl>
                                        <p:attrNameLst>
                                          <p:attrName>ppt_x</p:attrName>
                                          <p:attrName>ppt_y</p:attrName>
                                        </p:attrNameLst>
                                      </p:cBhvr>
                                      <p:rCtr x="-6962" y="11551"/>
                                    </p:animMotion>
                                  </p:childTnLst>
                                </p:cTn>
                              </p:par>
                            </p:childTnLst>
                          </p:cTn>
                        </p:par>
                        <p:par>
                          <p:cTn id="7" fill="hold" nodeType="afterGroup">
                            <p:stCondLst>
                              <p:cond delay="2000"/>
                            </p:stCondLst>
                            <p:childTnLst>
                              <p:par>
                                <p:cTn id="8" presetID="30" presetClass="emph" presetSubtype="0" fill="hold" grpId="0" nodeType="afterEffect">
                                  <p:stCondLst>
                                    <p:cond delay="0"/>
                                  </p:stCondLst>
                                  <p:childTnLst>
                                    <p:animClr clrSpc="hsl" dir="cw">
                                      <p:cBhvr override="childStyle">
                                        <p:cTn id="9" dur="500" fill="hold"/>
                                        <p:tgtEl>
                                          <p:spTgt spid="7"/>
                                        </p:tgtEl>
                                        <p:attrNameLst>
                                          <p:attrName>style.color</p:attrName>
                                        </p:attrNameLst>
                                      </p:cBhvr>
                                      <p:by>
                                        <p:hsl h="0" s="12549" l="25098"/>
                                      </p:by>
                                    </p:animClr>
                                    <p:animClr clrSpc="hsl" dir="cw">
                                      <p:cBhvr>
                                        <p:cTn id="10" dur="500" fill="hold"/>
                                        <p:tgtEl>
                                          <p:spTgt spid="7"/>
                                        </p:tgtEl>
                                        <p:attrNameLst>
                                          <p:attrName>fillcolor</p:attrName>
                                        </p:attrNameLst>
                                      </p:cBhvr>
                                      <p:by>
                                        <p:hsl h="0" s="12549" l="25098"/>
                                      </p:by>
                                    </p:animClr>
                                    <p:animClr clrSpc="hsl" dir="cw">
                                      <p:cBhvr>
                                        <p:cTn id="11" dur="500" fill="hold"/>
                                        <p:tgtEl>
                                          <p:spTgt spid="7"/>
                                        </p:tgtEl>
                                        <p:attrNameLst>
                                          <p:attrName>stroke.color</p:attrName>
                                        </p:attrNameLst>
                                      </p:cBhvr>
                                      <p:by>
                                        <p:hsl h="0" s="12549" l="25098"/>
                                      </p:by>
                                    </p:animClr>
                                    <p:set>
                                      <p:cBhvr>
                                        <p:cTn id="12" dur="500" fill="hold"/>
                                        <p:tgtEl>
                                          <p:spTgt spid="7"/>
                                        </p:tgtEl>
                                        <p:attrNameLst>
                                          <p:attrName>fill.type</p:attrName>
                                        </p:attrNameLst>
                                      </p:cBhvr>
                                      <p:to>
                                        <p:strVal val="solid"/>
                                      </p:to>
                                    </p:set>
                                  </p:childTnLst>
                                </p:cTn>
                              </p:par>
                            </p:childTnLst>
                          </p:cTn>
                        </p:par>
                        <p:par>
                          <p:cTn id="13" fill="hold" nodeType="afterGroup">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xit" presetSubtype="0" fill="hold" grpId="1" nodeType="with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37"/>
                                        </p:tgtEl>
                                        <p:attrNameLst>
                                          <p:attrName>r</p:attrName>
                                        </p:attrNameLst>
                                      </p:cBhvr>
                                    </p:animRot>
                                    <p:animRot by="-240000">
                                      <p:cBhvr>
                                        <p:cTn id="25" dur="200" fill="hold">
                                          <p:stCondLst>
                                            <p:cond delay="200"/>
                                          </p:stCondLst>
                                        </p:cTn>
                                        <p:tgtEl>
                                          <p:spTgt spid="37"/>
                                        </p:tgtEl>
                                        <p:attrNameLst>
                                          <p:attrName>r</p:attrName>
                                        </p:attrNameLst>
                                      </p:cBhvr>
                                    </p:animRot>
                                    <p:animRot by="240000">
                                      <p:cBhvr>
                                        <p:cTn id="26" dur="200" fill="hold">
                                          <p:stCondLst>
                                            <p:cond delay="400"/>
                                          </p:stCondLst>
                                        </p:cTn>
                                        <p:tgtEl>
                                          <p:spTgt spid="37"/>
                                        </p:tgtEl>
                                        <p:attrNameLst>
                                          <p:attrName>r</p:attrName>
                                        </p:attrNameLst>
                                      </p:cBhvr>
                                    </p:animRot>
                                    <p:animRot by="-240000">
                                      <p:cBhvr>
                                        <p:cTn id="27" dur="200" fill="hold">
                                          <p:stCondLst>
                                            <p:cond delay="600"/>
                                          </p:stCondLst>
                                        </p:cTn>
                                        <p:tgtEl>
                                          <p:spTgt spid="37"/>
                                        </p:tgtEl>
                                        <p:attrNameLst>
                                          <p:attrName>r</p:attrName>
                                        </p:attrNameLst>
                                      </p:cBhvr>
                                    </p:animRot>
                                    <p:animRot by="120000">
                                      <p:cBhvr>
                                        <p:cTn id="28" dur="200" fill="hold">
                                          <p:stCondLst>
                                            <p:cond delay="800"/>
                                          </p:stCondLst>
                                        </p:cTn>
                                        <p:tgtEl>
                                          <p:spTgt spid="37"/>
                                        </p:tgtEl>
                                        <p:attrNameLst>
                                          <p:attrName>r</p:attrName>
                                        </p:attrNameLst>
                                      </p:cBhvr>
                                    </p:animRot>
                                  </p:childTnLst>
                                </p:cTn>
                              </p:par>
                            </p:childTnLst>
                          </p:cTn>
                        </p:par>
                      </p:childTnLst>
                    </p:cTn>
                  </p:par>
                </p:childTnLst>
              </p:cTn>
              <p:nextCondLst>
                <p:cond evt="onClick" delay="0">
                  <p:tgtEl>
                    <p:spTgt spid="37"/>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3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38"/>
                                        </p:tgtEl>
                                        <p:attrNameLst>
                                          <p:attrName>r</p:attrName>
                                        </p:attrNameLst>
                                      </p:cBhvr>
                                    </p:animRot>
                                    <p:animRot by="-240000">
                                      <p:cBhvr>
                                        <p:cTn id="43" dur="200" fill="hold">
                                          <p:stCondLst>
                                            <p:cond delay="200"/>
                                          </p:stCondLst>
                                        </p:cTn>
                                        <p:tgtEl>
                                          <p:spTgt spid="38"/>
                                        </p:tgtEl>
                                        <p:attrNameLst>
                                          <p:attrName>r</p:attrName>
                                        </p:attrNameLst>
                                      </p:cBhvr>
                                    </p:animRot>
                                    <p:animRot by="240000">
                                      <p:cBhvr>
                                        <p:cTn id="44" dur="200" fill="hold">
                                          <p:stCondLst>
                                            <p:cond delay="400"/>
                                          </p:stCondLst>
                                        </p:cTn>
                                        <p:tgtEl>
                                          <p:spTgt spid="38"/>
                                        </p:tgtEl>
                                        <p:attrNameLst>
                                          <p:attrName>r</p:attrName>
                                        </p:attrNameLst>
                                      </p:cBhvr>
                                    </p:animRot>
                                    <p:animRot by="-240000">
                                      <p:cBhvr>
                                        <p:cTn id="45" dur="200" fill="hold">
                                          <p:stCondLst>
                                            <p:cond delay="600"/>
                                          </p:stCondLst>
                                        </p:cTn>
                                        <p:tgtEl>
                                          <p:spTgt spid="38"/>
                                        </p:tgtEl>
                                        <p:attrNameLst>
                                          <p:attrName>r</p:attrName>
                                        </p:attrNameLst>
                                      </p:cBhvr>
                                    </p:animRot>
                                    <p:animRot by="120000">
                                      <p:cBhvr>
                                        <p:cTn id="46"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8"/>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28"/>
                                        </p:tgtEl>
                                        <p:attrNameLst>
                                          <p:attrName>r</p:attrName>
                                        </p:attrNameLst>
                                      </p:cBhvr>
                                    </p:animRot>
                                    <p:animRot by="-240000">
                                      <p:cBhvr>
                                        <p:cTn id="52" dur="200" fill="hold">
                                          <p:stCondLst>
                                            <p:cond delay="200"/>
                                          </p:stCondLst>
                                        </p:cTn>
                                        <p:tgtEl>
                                          <p:spTgt spid="28"/>
                                        </p:tgtEl>
                                        <p:attrNameLst>
                                          <p:attrName>r</p:attrName>
                                        </p:attrNameLst>
                                      </p:cBhvr>
                                    </p:animRot>
                                    <p:animRot by="240000">
                                      <p:cBhvr>
                                        <p:cTn id="53" dur="200" fill="hold">
                                          <p:stCondLst>
                                            <p:cond delay="400"/>
                                          </p:stCondLst>
                                        </p:cTn>
                                        <p:tgtEl>
                                          <p:spTgt spid="28"/>
                                        </p:tgtEl>
                                        <p:attrNameLst>
                                          <p:attrName>r</p:attrName>
                                        </p:attrNameLst>
                                      </p:cBhvr>
                                    </p:animRot>
                                    <p:animRot by="-240000">
                                      <p:cBhvr>
                                        <p:cTn id="54" dur="200" fill="hold">
                                          <p:stCondLst>
                                            <p:cond delay="600"/>
                                          </p:stCondLst>
                                        </p:cTn>
                                        <p:tgtEl>
                                          <p:spTgt spid="28"/>
                                        </p:tgtEl>
                                        <p:attrNameLst>
                                          <p:attrName>r</p:attrName>
                                        </p:attrNameLst>
                                      </p:cBhvr>
                                    </p:animRot>
                                    <p:animRot by="120000">
                                      <p:cBhvr>
                                        <p:cTn id="55"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31"/>
                  </p:tgtEl>
                </p:cond>
              </p:nextCondLst>
            </p:seq>
            <p:seq concurrent="1" nextAc="seek">
              <p:cTn id="65" restart="whenNotActive" fill="hold" evtFilter="cancelBubble" nodeType="interactiveSeq">
                <p:stCondLst>
                  <p:cond evt="onClick" delay="0">
                    <p:tgtEl>
                      <p:spTgt spid="42"/>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42"/>
                                        </p:tgtEl>
                                        <p:attrNameLst>
                                          <p:attrName>r</p:attrName>
                                        </p:attrNameLst>
                                      </p:cBhvr>
                                    </p:animRot>
                                    <p:animRot by="-240000">
                                      <p:cBhvr>
                                        <p:cTn id="70" dur="200" fill="hold">
                                          <p:stCondLst>
                                            <p:cond delay="200"/>
                                          </p:stCondLst>
                                        </p:cTn>
                                        <p:tgtEl>
                                          <p:spTgt spid="42"/>
                                        </p:tgtEl>
                                        <p:attrNameLst>
                                          <p:attrName>r</p:attrName>
                                        </p:attrNameLst>
                                      </p:cBhvr>
                                    </p:animRot>
                                    <p:animRot by="240000">
                                      <p:cBhvr>
                                        <p:cTn id="71" dur="200" fill="hold">
                                          <p:stCondLst>
                                            <p:cond delay="400"/>
                                          </p:stCondLst>
                                        </p:cTn>
                                        <p:tgtEl>
                                          <p:spTgt spid="42"/>
                                        </p:tgtEl>
                                        <p:attrNameLst>
                                          <p:attrName>r</p:attrName>
                                        </p:attrNameLst>
                                      </p:cBhvr>
                                    </p:animRot>
                                    <p:animRot by="-240000">
                                      <p:cBhvr>
                                        <p:cTn id="72" dur="200" fill="hold">
                                          <p:stCondLst>
                                            <p:cond delay="600"/>
                                          </p:stCondLst>
                                        </p:cTn>
                                        <p:tgtEl>
                                          <p:spTgt spid="42"/>
                                        </p:tgtEl>
                                        <p:attrNameLst>
                                          <p:attrName>r</p:attrName>
                                        </p:attrNameLst>
                                      </p:cBhvr>
                                    </p:animRot>
                                    <p:animRot by="120000">
                                      <p:cBhvr>
                                        <p:cTn id="7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2"/>
                  </p:tgtEl>
                </p:cond>
              </p:nextCondLst>
            </p:seq>
          </p:childTnLst>
        </p:cTn>
      </p:par>
    </p:tnLst>
    <p:bldLst>
      <p:bldP spid="7" grpId="0" animBg="1"/>
      <p:bldP spid="28" grpId="0" animBg="1"/>
      <p:bldP spid="35" grpId="0" animBg="1"/>
      <p:bldP spid="35" grpId="1"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Oval 6"/>
          <p:cNvSpPr/>
          <p:nvPr/>
        </p:nvSpPr>
        <p:spPr>
          <a:xfrm>
            <a:off x="2806700" y="2822575"/>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chim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2809875"/>
            <a:ext cx="838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049713" y="2822575"/>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 name="gol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8788" y="2676525"/>
            <a:ext cx="56356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5275263" y="2809875"/>
            <a:ext cx="1030287"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clowns"/>
          <p:cNvGrpSpPr>
            <a:grpSpLocks/>
          </p:cNvGrpSpPr>
          <p:nvPr/>
        </p:nvGrpSpPr>
        <p:grpSpPr bwMode="auto">
          <a:xfrm>
            <a:off x="5286375" y="2703513"/>
            <a:ext cx="923925" cy="1093787"/>
            <a:chOff x="4931283" y="4045091"/>
            <a:chExt cx="1034312" cy="1224074"/>
          </a:xfrm>
        </p:grpSpPr>
        <p:pic>
          <p:nvPicPr>
            <p:cNvPr id="13338"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1283" y="4045092"/>
              <a:ext cx="507470"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9"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1061" y="4045091"/>
              <a:ext cx="604534"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Oval 20"/>
          <p:cNvSpPr/>
          <p:nvPr/>
        </p:nvSpPr>
        <p:spPr>
          <a:xfrm>
            <a:off x="1533525" y="2825750"/>
            <a:ext cx="1073150" cy="107315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8" name="storm"/>
          <p:cNvSpPr/>
          <p:nvPr/>
        </p:nvSpPr>
        <p:spPr>
          <a:xfrm>
            <a:off x="1557338" y="2849563"/>
            <a:ext cx="1022350" cy="1022350"/>
          </a:xfrm>
          <a:prstGeom prst="ellipse">
            <a:avLst/>
          </a:prstGeom>
          <a:blipFill>
            <a:blip r:embed="rId7"/>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3" name="Oval 32"/>
          <p:cNvSpPr/>
          <p:nvPr/>
        </p:nvSpPr>
        <p:spPr>
          <a:xfrm>
            <a:off x="342900" y="2849563"/>
            <a:ext cx="1028700"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1" name="frogs"/>
          <p:cNvGrpSpPr>
            <a:grpSpLocks/>
          </p:cNvGrpSpPr>
          <p:nvPr/>
        </p:nvGrpSpPr>
        <p:grpSpPr bwMode="auto">
          <a:xfrm>
            <a:off x="328613" y="2809875"/>
            <a:ext cx="973137" cy="1144588"/>
            <a:chOff x="7577992" y="3588650"/>
            <a:chExt cx="973060" cy="1145021"/>
          </a:xfrm>
        </p:grpSpPr>
        <p:pic>
          <p:nvPicPr>
            <p:cNvPr id="13336"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7992" y="3588650"/>
              <a:ext cx="746210" cy="83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Picture 2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9825" y="4053704"/>
              <a:ext cx="611227" cy="6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Oval 33"/>
          <p:cNvSpPr/>
          <p:nvPr/>
        </p:nvSpPr>
        <p:spPr>
          <a:xfrm>
            <a:off x="6513513" y="2809875"/>
            <a:ext cx="1030287"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 name="pon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80163" y="3148013"/>
            <a:ext cx="131603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Rounded Corners 18"/>
          <p:cNvSpPr/>
          <p:nvPr/>
        </p:nvSpPr>
        <p:spPr>
          <a:xfrm>
            <a:off x="4022725" y="476250"/>
            <a:ext cx="1152525" cy="4318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latin typeface="Twinkl SemiBold" pitchFamily="2" charset="0"/>
              </a:rPr>
              <a:t>ponds</a:t>
            </a:r>
            <a:endParaRPr lang="en-GB" dirty="0">
              <a:solidFill>
                <a:schemeClr val="tx1"/>
              </a:solidFill>
              <a:latin typeface="Twinkl SemiBold" pitchFamily="2" charset="0"/>
            </a:endParaRPr>
          </a:p>
        </p:txBody>
      </p:sp>
      <p:sp>
        <p:nvSpPr>
          <p:cNvPr id="36" name="Oval 35"/>
          <p:cNvSpPr/>
          <p:nvPr/>
        </p:nvSpPr>
        <p:spPr>
          <a:xfrm>
            <a:off x="7797800" y="2809875"/>
            <a:ext cx="1030288"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Rectangle: Rounded Corners 18"/>
          <p:cNvSpPr/>
          <p:nvPr/>
        </p:nvSpPr>
        <p:spPr>
          <a:xfrm>
            <a:off x="7862888" y="1773238"/>
            <a:ext cx="889000" cy="287337"/>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chemeClr val="tx1"/>
                </a:solidFill>
                <a:latin typeface="Twinkl SemiBold" pitchFamily="2" charset="0"/>
              </a:rPr>
              <a:t>ponds</a:t>
            </a:r>
            <a:endParaRPr lang="en-GB" dirty="0">
              <a:solidFill>
                <a:schemeClr val="tx1"/>
              </a:solidFill>
              <a:latin typeface="Twinkl SemiBold" pitchFamily="2" charset="0"/>
            </a:endParaRPr>
          </a:p>
        </p:txBody>
      </p:sp>
      <p:grpSp>
        <p:nvGrpSpPr>
          <p:cNvPr id="27" name="handstands"/>
          <p:cNvGrpSpPr>
            <a:grpSpLocks/>
          </p:cNvGrpSpPr>
          <p:nvPr/>
        </p:nvGrpSpPr>
        <p:grpSpPr bwMode="auto">
          <a:xfrm>
            <a:off x="7920038" y="2617788"/>
            <a:ext cx="839787" cy="1336675"/>
            <a:chOff x="7919370" y="2617146"/>
            <a:chExt cx="839749" cy="1337943"/>
          </a:xfrm>
        </p:grpSpPr>
        <p:pic>
          <p:nvPicPr>
            <p:cNvPr id="13334" name="Picture 3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9370"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3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99214"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31" name="Picture 4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57813" y="4033838"/>
            <a:ext cx="51562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41"/>
          <p:cNvGrpSpPr/>
          <p:nvPr/>
        </p:nvGrpSpPr>
        <p:grpSpPr>
          <a:xfrm>
            <a:off x="8020050" y="227397"/>
            <a:ext cx="1123947" cy="504056"/>
            <a:chOff x="8020930" y="1700808"/>
            <a:chExt cx="1159582" cy="504056"/>
          </a:xfrm>
          <a:solidFill>
            <a:srgbClr val="00963E"/>
          </a:solidFill>
        </p:grpSpPr>
        <p:sp>
          <p:nvSpPr>
            <p:cNvPr id="43" name="Oval 42"/>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 name="Rectangle 43"/>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30" name="Rectangle: Rounded Corners 18"/>
          <p:cNvSpPr/>
          <p:nvPr/>
        </p:nvSpPr>
        <p:spPr>
          <a:xfrm>
            <a:off x="3568700" y="981075"/>
            <a:ext cx="962025" cy="3937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chimps</a:t>
            </a:r>
            <a:endParaRPr lang="en-GB" dirty="0">
              <a:solidFill>
                <a:schemeClr val="tx1"/>
              </a:solidFill>
              <a:latin typeface="Twinkl SemiBold"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1.38889E-6 4.07407E-6 L -1.38889E-6 0.00023 C 0.00261 0.01713 0.00104 0.00926 0.00434 0.02338 C 0.00469 0.025 0.00452 0.02731 0.00538 0.02801 L 0.00868 0.03125 C 0.01129 0.04259 0.00764 0.02916 0.01302 0.04074 C 0.01736 0.05 0.01007 0.04166 0.01754 0.04884 C 0.02344 0.06134 0.01563 0.04606 0.02292 0.05648 C 0.02396 0.0581 0.02413 0.06018 0.02518 0.06134 C 0.02639 0.0625 0.02813 0.06226 0.02952 0.06296 C 0.03073 0.06412 0.03177 0.06527 0.03281 0.06597 C 0.03386 0.06689 0.03507 0.06736 0.03611 0.06782 C 0.03889 0.06875 0.04115 0.06921 0.04393 0.07083 C 0.04531 0.07176 0.0467 0.07291 0.04827 0.07407 C 0.05156 0.07592 0.05365 0.07592 0.05729 0.07731 C 0.07205 0.08194 0.04514 0.0743 0.07049 0.08032 C 0.07188 0.08078 0.07327 0.08171 0.07483 0.08194 C 0.08281 0.08287 0.09097 0.0831 0.09896 0.08356 L 0.11129 0.08495 C 0.14861 0.08912 0.11424 0.08449 0.14202 0.08819 C 0.1507 0.0912 0.14497 0.08958 0.15972 0.09305 C 0.16198 0.09351 0.16424 0.09351 0.16632 0.09444 C 0.17066 0.09652 0.16979 0.09652 0.17518 0.09768 C 0.17917 0.09884 0.1842 0.0993 0.18837 0.10069 C 0.19063 0.10185 0.19271 0.10301 0.19497 0.10393 L 0.20504 0.10879 C 0.20504 0.10902 0.21163 0.11203 0.21163 0.11226 C 0.21268 0.11296 0.21372 0.11412 0.21493 0.11504 C 0.21702 0.11643 0.22153 0.11828 0.22153 0.11851 C 0.22257 0.11921 0.22361 0.1206 0.22483 0.12152 C 0.22691 0.12268 0.23143 0.12453 0.23143 0.12476 C 0.23212 0.12615 0.23264 0.12777 0.23351 0.12916 C 0.23455 0.13101 0.23594 0.13217 0.23681 0.13402 C 0.2375 0.13541 0.2375 0.13726 0.23802 0.13865 C 0.23854 0.14051 0.23941 0.14189 0.24011 0.14351 C 0.24288 0.15532 0.23924 0.14074 0.2434 0.15301 C 0.24792 0.1662 0.24045 0.14884 0.2467 0.1625 L 0.24896 0.17199 C 0.24983 0.17592 0.25052 0.1787 0.25122 0.18287 C 0.25156 0.18657 0.25174 0.19027 0.25226 0.19421 C 0.25261 0.19652 0.25295 0.1993 0.2533 0.20185 C 0.25365 0.21828 0.25469 0.23449 0.25469 0.25092 L 0.25469 0.25138 " pathEditMode="relative" rAng="0" ptsTypes="AAAAAAAAAAAAAAAAAAAAAAAAAAAAAAAAAAAAAAAAAAA">
                                      <p:cBhvr>
                                        <p:cTn id="6" dur="2000" fill="hold"/>
                                        <p:tgtEl>
                                          <p:spTgt spid="35"/>
                                        </p:tgtEl>
                                        <p:attrNameLst>
                                          <p:attrName>ppt_x</p:attrName>
                                          <p:attrName>ppt_y</p:attrName>
                                        </p:attrNameLst>
                                      </p:cBhvr>
                                      <p:rCtr x="12726" y="12569"/>
                                    </p:animMotion>
                                  </p:childTnLst>
                                </p:cTn>
                              </p:par>
                            </p:childTnLst>
                          </p:cTn>
                        </p:par>
                        <p:par>
                          <p:cTn id="7" fill="hold" nodeType="afterGroup">
                            <p:stCondLst>
                              <p:cond delay="2000"/>
                            </p:stCondLst>
                            <p:childTnLst>
                              <p:par>
                                <p:cTn id="8" presetID="30" presetClass="emph" presetSubtype="0" fill="hold" grpId="0" nodeType="afterEffect">
                                  <p:stCondLst>
                                    <p:cond delay="0"/>
                                  </p:stCondLst>
                                  <p:childTnLst>
                                    <p:animClr clrSpc="hsl" dir="cw">
                                      <p:cBhvr override="childStyle">
                                        <p:cTn id="9" dur="500" fill="hold"/>
                                        <p:tgtEl>
                                          <p:spTgt spid="34"/>
                                        </p:tgtEl>
                                        <p:attrNameLst>
                                          <p:attrName>style.color</p:attrName>
                                        </p:attrNameLst>
                                      </p:cBhvr>
                                      <p:by>
                                        <p:hsl h="0" s="12549" l="25098"/>
                                      </p:by>
                                    </p:animClr>
                                    <p:animClr clrSpc="hsl" dir="cw">
                                      <p:cBhvr>
                                        <p:cTn id="10" dur="500" fill="hold"/>
                                        <p:tgtEl>
                                          <p:spTgt spid="34"/>
                                        </p:tgtEl>
                                        <p:attrNameLst>
                                          <p:attrName>fillcolor</p:attrName>
                                        </p:attrNameLst>
                                      </p:cBhvr>
                                      <p:by>
                                        <p:hsl h="0" s="12549" l="25098"/>
                                      </p:by>
                                    </p:animClr>
                                    <p:animClr clrSpc="hsl" dir="cw">
                                      <p:cBhvr>
                                        <p:cTn id="11" dur="500" fill="hold"/>
                                        <p:tgtEl>
                                          <p:spTgt spid="34"/>
                                        </p:tgtEl>
                                        <p:attrNameLst>
                                          <p:attrName>stroke.color</p:attrName>
                                        </p:attrNameLst>
                                      </p:cBhvr>
                                      <p:by>
                                        <p:hsl h="0" s="12549" l="25098"/>
                                      </p:by>
                                    </p:animClr>
                                    <p:set>
                                      <p:cBhvr>
                                        <p:cTn id="12" dur="500" fill="hold"/>
                                        <p:tgtEl>
                                          <p:spTgt spid="34"/>
                                        </p:tgtEl>
                                        <p:attrNameLst>
                                          <p:attrName>fill.type</p:attrName>
                                        </p:attrNameLst>
                                      </p:cBhvr>
                                      <p:to>
                                        <p:strVal val="solid"/>
                                      </p:to>
                                    </p:set>
                                  </p:childTnLst>
                                </p:cTn>
                              </p:par>
                            </p:childTnLst>
                          </p:cTn>
                        </p:par>
                        <p:par>
                          <p:cTn id="13" fill="hold" nodeType="afterGroup">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xit" presetSubtype="0" fill="hold" grpId="1" nodeType="with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5"/>
                                        </p:tgtEl>
                                        <p:attrNameLst>
                                          <p:attrName>r</p:attrName>
                                        </p:attrNameLst>
                                      </p:cBhvr>
                                    </p:animRot>
                                    <p:animRot by="-240000">
                                      <p:cBhvr>
                                        <p:cTn id="43" dur="200" fill="hold">
                                          <p:stCondLst>
                                            <p:cond delay="200"/>
                                          </p:stCondLst>
                                        </p:cTn>
                                        <p:tgtEl>
                                          <p:spTgt spid="5"/>
                                        </p:tgtEl>
                                        <p:attrNameLst>
                                          <p:attrName>r</p:attrName>
                                        </p:attrNameLst>
                                      </p:cBhvr>
                                    </p:animRot>
                                    <p:animRot by="240000">
                                      <p:cBhvr>
                                        <p:cTn id="44" dur="200" fill="hold">
                                          <p:stCondLst>
                                            <p:cond delay="400"/>
                                          </p:stCondLst>
                                        </p:cTn>
                                        <p:tgtEl>
                                          <p:spTgt spid="5"/>
                                        </p:tgtEl>
                                        <p:attrNameLst>
                                          <p:attrName>r</p:attrName>
                                        </p:attrNameLst>
                                      </p:cBhvr>
                                    </p:animRot>
                                    <p:animRot by="-240000">
                                      <p:cBhvr>
                                        <p:cTn id="45" dur="200" fill="hold">
                                          <p:stCondLst>
                                            <p:cond delay="600"/>
                                          </p:stCondLst>
                                        </p:cTn>
                                        <p:tgtEl>
                                          <p:spTgt spid="5"/>
                                        </p:tgtEl>
                                        <p:attrNameLst>
                                          <p:attrName>r</p:attrName>
                                        </p:attrNameLst>
                                      </p:cBhvr>
                                    </p:animRot>
                                    <p:animRot by="120000">
                                      <p:cBhvr>
                                        <p:cTn id="46"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28"/>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28"/>
                                        </p:tgtEl>
                                        <p:attrNameLst>
                                          <p:attrName>r</p:attrName>
                                        </p:attrNameLst>
                                      </p:cBhvr>
                                    </p:animRot>
                                    <p:animRot by="-240000">
                                      <p:cBhvr>
                                        <p:cTn id="52" dur="200" fill="hold">
                                          <p:stCondLst>
                                            <p:cond delay="200"/>
                                          </p:stCondLst>
                                        </p:cTn>
                                        <p:tgtEl>
                                          <p:spTgt spid="28"/>
                                        </p:tgtEl>
                                        <p:attrNameLst>
                                          <p:attrName>r</p:attrName>
                                        </p:attrNameLst>
                                      </p:cBhvr>
                                    </p:animRot>
                                    <p:animRot by="240000">
                                      <p:cBhvr>
                                        <p:cTn id="53" dur="200" fill="hold">
                                          <p:stCondLst>
                                            <p:cond delay="400"/>
                                          </p:stCondLst>
                                        </p:cTn>
                                        <p:tgtEl>
                                          <p:spTgt spid="28"/>
                                        </p:tgtEl>
                                        <p:attrNameLst>
                                          <p:attrName>r</p:attrName>
                                        </p:attrNameLst>
                                      </p:cBhvr>
                                    </p:animRot>
                                    <p:animRot by="-240000">
                                      <p:cBhvr>
                                        <p:cTn id="54" dur="200" fill="hold">
                                          <p:stCondLst>
                                            <p:cond delay="600"/>
                                          </p:stCondLst>
                                        </p:cTn>
                                        <p:tgtEl>
                                          <p:spTgt spid="28"/>
                                        </p:tgtEl>
                                        <p:attrNameLst>
                                          <p:attrName>r</p:attrName>
                                        </p:attrNameLst>
                                      </p:cBhvr>
                                    </p:animRot>
                                    <p:animRot by="120000">
                                      <p:cBhvr>
                                        <p:cTn id="55"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31"/>
                  </p:tgtEl>
                </p:cond>
              </p:nextCondLst>
            </p:seq>
            <p:seq concurrent="1" nextAc="seek">
              <p:cTn id="65" restart="whenNotActive" fill="hold" evtFilter="cancelBubble" nodeType="interactiveSeq">
                <p:stCondLst>
                  <p:cond evt="onClick" delay="0">
                    <p:tgtEl>
                      <p:spTgt spid="27"/>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27"/>
                                        </p:tgtEl>
                                        <p:attrNameLst>
                                          <p:attrName>r</p:attrName>
                                        </p:attrNameLst>
                                      </p:cBhvr>
                                    </p:animRot>
                                    <p:animRot by="-240000">
                                      <p:cBhvr>
                                        <p:cTn id="70" dur="200" fill="hold">
                                          <p:stCondLst>
                                            <p:cond delay="200"/>
                                          </p:stCondLst>
                                        </p:cTn>
                                        <p:tgtEl>
                                          <p:spTgt spid="27"/>
                                        </p:tgtEl>
                                        <p:attrNameLst>
                                          <p:attrName>r</p:attrName>
                                        </p:attrNameLst>
                                      </p:cBhvr>
                                    </p:animRot>
                                    <p:animRot by="240000">
                                      <p:cBhvr>
                                        <p:cTn id="71" dur="200" fill="hold">
                                          <p:stCondLst>
                                            <p:cond delay="400"/>
                                          </p:stCondLst>
                                        </p:cTn>
                                        <p:tgtEl>
                                          <p:spTgt spid="27"/>
                                        </p:tgtEl>
                                        <p:attrNameLst>
                                          <p:attrName>r</p:attrName>
                                        </p:attrNameLst>
                                      </p:cBhvr>
                                    </p:animRot>
                                    <p:animRot by="-240000">
                                      <p:cBhvr>
                                        <p:cTn id="72" dur="200" fill="hold">
                                          <p:stCondLst>
                                            <p:cond delay="600"/>
                                          </p:stCondLst>
                                        </p:cTn>
                                        <p:tgtEl>
                                          <p:spTgt spid="27"/>
                                        </p:tgtEl>
                                        <p:attrNameLst>
                                          <p:attrName>r</p:attrName>
                                        </p:attrNameLst>
                                      </p:cBhvr>
                                    </p:animRot>
                                    <p:animRot by="120000">
                                      <p:cBhvr>
                                        <p:cTn id="73" dur="200" fill="hold">
                                          <p:stCondLst>
                                            <p:cond delay="800"/>
                                          </p:stCondLst>
                                        </p:cTn>
                                        <p:tgtEl>
                                          <p:spTgt spid="27"/>
                                        </p:tgtEl>
                                        <p:attrNameLst>
                                          <p:attrName>r</p:attrName>
                                        </p:attrNameLst>
                                      </p:cBhvr>
                                    </p:animRot>
                                  </p:childTnLst>
                                </p:cTn>
                              </p:par>
                            </p:childTnLst>
                          </p:cTn>
                        </p:par>
                      </p:childTnLst>
                    </p:cTn>
                  </p:par>
                </p:childTnLst>
              </p:cTn>
              <p:nextCondLst>
                <p:cond evt="onClick" delay="0">
                  <p:tgtEl>
                    <p:spTgt spid="27"/>
                  </p:tgtEl>
                </p:cond>
              </p:nextCondLst>
            </p:seq>
          </p:childTnLst>
        </p:cTn>
      </p:par>
    </p:tnLst>
    <p:bldLst>
      <p:bldP spid="28" grpId="0" animBg="1"/>
      <p:bldP spid="34" grpId="0" animBg="1"/>
      <p:bldP spid="35" grpId="0" animBg="1"/>
      <p:bldP spid="35" grpId="1"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Oval 6"/>
          <p:cNvSpPr/>
          <p:nvPr/>
        </p:nvSpPr>
        <p:spPr>
          <a:xfrm>
            <a:off x="2806700" y="2822575"/>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chim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2809875"/>
            <a:ext cx="838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049713" y="2822575"/>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 name="gol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8788" y="2676525"/>
            <a:ext cx="56356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5275263" y="2809875"/>
            <a:ext cx="1030287"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clowns"/>
          <p:cNvGrpSpPr>
            <a:grpSpLocks/>
          </p:cNvGrpSpPr>
          <p:nvPr/>
        </p:nvGrpSpPr>
        <p:grpSpPr bwMode="auto">
          <a:xfrm>
            <a:off x="5286375" y="2703513"/>
            <a:ext cx="923925" cy="1093787"/>
            <a:chOff x="4931283" y="4045091"/>
            <a:chExt cx="1034312" cy="1224074"/>
          </a:xfrm>
        </p:grpSpPr>
        <p:pic>
          <p:nvPicPr>
            <p:cNvPr id="14363"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1283" y="4045092"/>
              <a:ext cx="507470"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1061" y="4045091"/>
              <a:ext cx="604534"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Oval 20"/>
          <p:cNvSpPr/>
          <p:nvPr/>
        </p:nvSpPr>
        <p:spPr>
          <a:xfrm>
            <a:off x="1533525" y="2825750"/>
            <a:ext cx="1073150" cy="107315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8" name="storm"/>
          <p:cNvSpPr/>
          <p:nvPr/>
        </p:nvSpPr>
        <p:spPr>
          <a:xfrm>
            <a:off x="1557338" y="2849563"/>
            <a:ext cx="1022350" cy="1022350"/>
          </a:xfrm>
          <a:prstGeom prst="ellipse">
            <a:avLst/>
          </a:prstGeom>
          <a:blipFill>
            <a:blip r:embed="rId7"/>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3" name="Oval 32"/>
          <p:cNvSpPr/>
          <p:nvPr/>
        </p:nvSpPr>
        <p:spPr>
          <a:xfrm>
            <a:off x="342900" y="2849563"/>
            <a:ext cx="1028700"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1" name="frogs"/>
          <p:cNvGrpSpPr>
            <a:grpSpLocks/>
          </p:cNvGrpSpPr>
          <p:nvPr/>
        </p:nvGrpSpPr>
        <p:grpSpPr bwMode="auto">
          <a:xfrm>
            <a:off x="328613" y="2809875"/>
            <a:ext cx="973137" cy="1144588"/>
            <a:chOff x="7577992" y="3588650"/>
            <a:chExt cx="973060" cy="1145021"/>
          </a:xfrm>
        </p:grpSpPr>
        <p:pic>
          <p:nvPicPr>
            <p:cNvPr id="14361"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7992" y="3588650"/>
              <a:ext cx="746210" cy="83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2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9825" y="4053704"/>
              <a:ext cx="611227" cy="6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Oval 33"/>
          <p:cNvSpPr/>
          <p:nvPr/>
        </p:nvSpPr>
        <p:spPr>
          <a:xfrm>
            <a:off x="6513513" y="2809875"/>
            <a:ext cx="1030287"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 name="pon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80163" y="3148013"/>
            <a:ext cx="131603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Rounded Corners 18"/>
          <p:cNvSpPr/>
          <p:nvPr/>
        </p:nvSpPr>
        <p:spPr>
          <a:xfrm>
            <a:off x="4133850" y="476250"/>
            <a:ext cx="876300" cy="4318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latin typeface="Twinkl SemiBold" pitchFamily="2" charset="0"/>
              </a:rPr>
              <a:t>golf</a:t>
            </a:r>
            <a:endParaRPr lang="en-GB" dirty="0">
              <a:solidFill>
                <a:schemeClr val="tx1"/>
              </a:solidFill>
              <a:latin typeface="Twinkl SemiBold" pitchFamily="2" charset="0"/>
            </a:endParaRPr>
          </a:p>
        </p:txBody>
      </p:sp>
      <p:sp>
        <p:nvSpPr>
          <p:cNvPr id="36" name="Oval 35"/>
          <p:cNvSpPr/>
          <p:nvPr/>
        </p:nvSpPr>
        <p:spPr>
          <a:xfrm>
            <a:off x="7797800" y="2809875"/>
            <a:ext cx="1030288"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Rectangle: Rounded Corners 18"/>
          <p:cNvSpPr/>
          <p:nvPr/>
        </p:nvSpPr>
        <p:spPr>
          <a:xfrm>
            <a:off x="8089900" y="2147888"/>
            <a:ext cx="661988" cy="287337"/>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golf</a:t>
            </a:r>
            <a:endParaRPr lang="en-GB" dirty="0">
              <a:solidFill>
                <a:schemeClr val="tx1"/>
              </a:solidFill>
              <a:latin typeface="Twinkl SemiBold" pitchFamily="2" charset="0"/>
            </a:endParaRPr>
          </a:p>
        </p:txBody>
      </p:sp>
      <p:sp>
        <p:nvSpPr>
          <p:cNvPr id="24" name="Rectangle: Rounded Corners 18"/>
          <p:cNvSpPr/>
          <p:nvPr/>
        </p:nvSpPr>
        <p:spPr>
          <a:xfrm>
            <a:off x="7862888" y="1773238"/>
            <a:ext cx="889000" cy="287337"/>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ponds</a:t>
            </a:r>
            <a:endParaRPr lang="en-GB" dirty="0">
              <a:solidFill>
                <a:schemeClr val="tx1"/>
              </a:solidFill>
              <a:latin typeface="Twinkl SemiBold" pitchFamily="2" charset="0"/>
            </a:endParaRPr>
          </a:p>
        </p:txBody>
      </p:sp>
      <p:grpSp>
        <p:nvGrpSpPr>
          <p:cNvPr id="25" name="handstands"/>
          <p:cNvGrpSpPr>
            <a:grpSpLocks/>
          </p:cNvGrpSpPr>
          <p:nvPr/>
        </p:nvGrpSpPr>
        <p:grpSpPr bwMode="auto">
          <a:xfrm>
            <a:off x="7920038" y="2617788"/>
            <a:ext cx="839787" cy="1336675"/>
            <a:chOff x="7919370" y="2617146"/>
            <a:chExt cx="839749" cy="1337943"/>
          </a:xfrm>
        </p:grpSpPr>
        <p:pic>
          <p:nvPicPr>
            <p:cNvPr id="14359" name="Picture 2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9370"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Picture 2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99214"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56" name="Picture 2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57813" y="4033838"/>
            <a:ext cx="51562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p:cNvGrpSpPr/>
          <p:nvPr/>
        </p:nvGrpSpPr>
        <p:grpSpPr>
          <a:xfrm>
            <a:off x="8020050" y="227397"/>
            <a:ext cx="1123947" cy="504056"/>
            <a:chOff x="8020930" y="1700808"/>
            <a:chExt cx="1159582" cy="504056"/>
          </a:xfrm>
          <a:solidFill>
            <a:srgbClr val="00963E"/>
          </a:solidFill>
        </p:grpSpPr>
        <p:sp>
          <p:nvSpPr>
            <p:cNvPr id="37" name="Oval 36"/>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Rectangle 37"/>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40" name="Rectangle: Rounded Corners 18"/>
          <p:cNvSpPr/>
          <p:nvPr/>
        </p:nvSpPr>
        <p:spPr>
          <a:xfrm>
            <a:off x="3568700" y="981075"/>
            <a:ext cx="962025" cy="3937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chimps</a:t>
            </a:r>
            <a:endParaRPr lang="en-GB" dirty="0">
              <a:solidFill>
                <a:schemeClr val="tx1"/>
              </a:solidFill>
              <a:latin typeface="Twinkl SemiBold"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20"/>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42" presetClass="path" presetSubtype="0" accel="50000" decel="50000" fill="hold" grpId="0" nodeType="clickEffect">
                                  <p:stCondLst>
                                    <p:cond delay="0"/>
                                  </p:stCondLst>
                                  <p:childTnLst>
                                    <p:animMotion origin="layout" path="M 0 4.07407E-6 L 0 0.22037 " pathEditMode="relative" rAng="0" ptsTypes="AA">
                                      <p:cBhvr>
                                        <p:cTn id="15" dur="2000" fill="hold"/>
                                        <p:tgtEl>
                                          <p:spTgt spid="35"/>
                                        </p:tgtEl>
                                        <p:attrNameLst>
                                          <p:attrName>ppt_x</p:attrName>
                                          <p:attrName>ppt_y</p:attrName>
                                        </p:attrNameLst>
                                      </p:cBhvr>
                                      <p:rCtr x="0" y="11019"/>
                                    </p:animMotion>
                                  </p:childTnLst>
                                </p:cTn>
                              </p:par>
                            </p:childTnLst>
                          </p:cTn>
                        </p:par>
                        <p:par>
                          <p:cTn id="16" fill="hold" nodeType="afterGroup">
                            <p:stCondLst>
                              <p:cond delay="2000"/>
                            </p:stCondLst>
                            <p:childTnLst>
                              <p:par>
                                <p:cTn id="17" presetID="30" presetClass="emph" presetSubtype="0" fill="hold" grpId="0" nodeType="afterEffect">
                                  <p:stCondLst>
                                    <p:cond delay="0"/>
                                  </p:stCondLst>
                                  <p:childTnLst>
                                    <p:animClr clrSpc="hsl" dir="cw">
                                      <p:cBhvr override="childStyle">
                                        <p:cTn id="18" dur="500" fill="hold"/>
                                        <p:tgtEl>
                                          <p:spTgt spid="12"/>
                                        </p:tgtEl>
                                        <p:attrNameLst>
                                          <p:attrName>style.color</p:attrName>
                                        </p:attrNameLst>
                                      </p:cBhvr>
                                      <p:by>
                                        <p:hsl h="0" s="12549" l="25098"/>
                                      </p:by>
                                    </p:animClr>
                                    <p:animClr clrSpc="hsl" dir="cw">
                                      <p:cBhvr>
                                        <p:cTn id="19" dur="500" fill="hold"/>
                                        <p:tgtEl>
                                          <p:spTgt spid="12"/>
                                        </p:tgtEl>
                                        <p:attrNameLst>
                                          <p:attrName>fillcolor</p:attrName>
                                        </p:attrNameLst>
                                      </p:cBhvr>
                                      <p:by>
                                        <p:hsl h="0" s="12549" l="25098"/>
                                      </p:by>
                                    </p:animClr>
                                    <p:animClr clrSpc="hsl" dir="cw">
                                      <p:cBhvr>
                                        <p:cTn id="20" dur="500" fill="hold"/>
                                        <p:tgtEl>
                                          <p:spTgt spid="12"/>
                                        </p:tgtEl>
                                        <p:attrNameLst>
                                          <p:attrName>stroke.color</p:attrName>
                                        </p:attrNameLst>
                                      </p:cBhvr>
                                      <p:by>
                                        <p:hsl h="0" s="12549" l="25098"/>
                                      </p:by>
                                    </p:animClr>
                                    <p:set>
                                      <p:cBhvr>
                                        <p:cTn id="21" dur="500" fill="hold"/>
                                        <p:tgtEl>
                                          <p:spTgt spid="12"/>
                                        </p:tgtEl>
                                        <p:attrNameLst>
                                          <p:attrName>fill.type</p:attrName>
                                        </p:attrNameLst>
                                      </p:cBhvr>
                                      <p:to>
                                        <p:strVal val="solid"/>
                                      </p:to>
                                    </p:set>
                                  </p:childTnLst>
                                </p:cTn>
                              </p:par>
                            </p:childTnLst>
                          </p:cTn>
                        </p:par>
                        <p:par>
                          <p:cTn id="22" fill="hold" nodeType="afterGroup">
                            <p:stCondLst>
                              <p:cond delay="2500"/>
                            </p:stCondLst>
                            <p:childTnLst>
                              <p:par>
                                <p:cTn id="23" presetID="10" presetClass="entr" presetSubtype="0" fill="hold" grpId="0" nodeType="afterEffect">
                                  <p:stCondLst>
                                    <p:cond delay="50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xit" presetSubtype="0" fill="hold" grpId="1" nodeType="withEffect">
                                  <p:stCondLst>
                                    <p:cond delay="0"/>
                                  </p:stCondLst>
                                  <p:childTnLst>
                                    <p:animEffect transition="out" filter="fade">
                                      <p:cBhvr>
                                        <p:cTn id="27" dur="500"/>
                                        <p:tgtEl>
                                          <p:spTgt spid="35"/>
                                        </p:tgtEl>
                                      </p:cBhvr>
                                    </p:animEffect>
                                    <p:set>
                                      <p:cBhvr>
                                        <p:cTn id="28"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5"/>
                                        </p:tgtEl>
                                        <p:attrNameLst>
                                          <p:attrName>r</p:attrName>
                                        </p:attrNameLst>
                                      </p:cBhvr>
                                    </p:animRot>
                                    <p:animRot by="-240000">
                                      <p:cBhvr>
                                        <p:cTn id="34" dur="200" fill="hold">
                                          <p:stCondLst>
                                            <p:cond delay="200"/>
                                          </p:stCondLst>
                                        </p:cTn>
                                        <p:tgtEl>
                                          <p:spTgt spid="5"/>
                                        </p:tgtEl>
                                        <p:attrNameLst>
                                          <p:attrName>r</p:attrName>
                                        </p:attrNameLst>
                                      </p:cBhvr>
                                    </p:animRot>
                                    <p:animRot by="240000">
                                      <p:cBhvr>
                                        <p:cTn id="35" dur="200" fill="hold">
                                          <p:stCondLst>
                                            <p:cond delay="400"/>
                                          </p:stCondLst>
                                        </p:cTn>
                                        <p:tgtEl>
                                          <p:spTgt spid="5"/>
                                        </p:tgtEl>
                                        <p:attrNameLst>
                                          <p:attrName>r</p:attrName>
                                        </p:attrNameLst>
                                      </p:cBhvr>
                                    </p:animRot>
                                    <p:animRot by="-240000">
                                      <p:cBhvr>
                                        <p:cTn id="36" dur="200" fill="hold">
                                          <p:stCondLst>
                                            <p:cond delay="600"/>
                                          </p:stCondLst>
                                        </p:cTn>
                                        <p:tgtEl>
                                          <p:spTgt spid="5"/>
                                        </p:tgtEl>
                                        <p:attrNameLst>
                                          <p:attrName>r</p:attrName>
                                        </p:attrNameLst>
                                      </p:cBhvr>
                                    </p:animRot>
                                    <p:animRot by="120000">
                                      <p:cBhvr>
                                        <p:cTn id="37"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28"/>
                                        </p:tgtEl>
                                        <p:attrNameLst>
                                          <p:attrName>r</p:attrName>
                                        </p:attrNameLst>
                                      </p:cBhvr>
                                    </p:animRot>
                                    <p:animRot by="-240000">
                                      <p:cBhvr>
                                        <p:cTn id="43" dur="200" fill="hold">
                                          <p:stCondLst>
                                            <p:cond delay="200"/>
                                          </p:stCondLst>
                                        </p:cTn>
                                        <p:tgtEl>
                                          <p:spTgt spid="28"/>
                                        </p:tgtEl>
                                        <p:attrNameLst>
                                          <p:attrName>r</p:attrName>
                                        </p:attrNameLst>
                                      </p:cBhvr>
                                    </p:animRot>
                                    <p:animRot by="240000">
                                      <p:cBhvr>
                                        <p:cTn id="44" dur="200" fill="hold">
                                          <p:stCondLst>
                                            <p:cond delay="400"/>
                                          </p:stCondLst>
                                        </p:cTn>
                                        <p:tgtEl>
                                          <p:spTgt spid="28"/>
                                        </p:tgtEl>
                                        <p:attrNameLst>
                                          <p:attrName>r</p:attrName>
                                        </p:attrNameLst>
                                      </p:cBhvr>
                                    </p:animRot>
                                    <p:animRot by="-240000">
                                      <p:cBhvr>
                                        <p:cTn id="45" dur="200" fill="hold">
                                          <p:stCondLst>
                                            <p:cond delay="600"/>
                                          </p:stCondLst>
                                        </p:cTn>
                                        <p:tgtEl>
                                          <p:spTgt spid="28"/>
                                        </p:tgtEl>
                                        <p:attrNameLst>
                                          <p:attrName>r</p:attrName>
                                        </p:attrNameLst>
                                      </p:cBhvr>
                                    </p:animRot>
                                    <p:animRot by="120000">
                                      <p:cBhvr>
                                        <p:cTn id="46"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31"/>
                                        </p:tgtEl>
                                        <p:attrNameLst>
                                          <p:attrName>r</p:attrName>
                                        </p:attrNameLst>
                                      </p:cBhvr>
                                    </p:animRot>
                                    <p:animRot by="-240000">
                                      <p:cBhvr>
                                        <p:cTn id="52" dur="200" fill="hold">
                                          <p:stCondLst>
                                            <p:cond delay="200"/>
                                          </p:stCondLst>
                                        </p:cTn>
                                        <p:tgtEl>
                                          <p:spTgt spid="31"/>
                                        </p:tgtEl>
                                        <p:attrNameLst>
                                          <p:attrName>r</p:attrName>
                                        </p:attrNameLst>
                                      </p:cBhvr>
                                    </p:animRot>
                                    <p:animRot by="240000">
                                      <p:cBhvr>
                                        <p:cTn id="53" dur="200" fill="hold">
                                          <p:stCondLst>
                                            <p:cond delay="400"/>
                                          </p:stCondLst>
                                        </p:cTn>
                                        <p:tgtEl>
                                          <p:spTgt spid="31"/>
                                        </p:tgtEl>
                                        <p:attrNameLst>
                                          <p:attrName>r</p:attrName>
                                        </p:attrNameLst>
                                      </p:cBhvr>
                                    </p:animRot>
                                    <p:animRot by="-240000">
                                      <p:cBhvr>
                                        <p:cTn id="54" dur="200" fill="hold">
                                          <p:stCondLst>
                                            <p:cond delay="600"/>
                                          </p:stCondLst>
                                        </p:cTn>
                                        <p:tgtEl>
                                          <p:spTgt spid="31"/>
                                        </p:tgtEl>
                                        <p:attrNameLst>
                                          <p:attrName>r</p:attrName>
                                        </p:attrNameLst>
                                      </p:cBhvr>
                                    </p:animRot>
                                    <p:animRot by="120000">
                                      <p:cBhvr>
                                        <p:cTn id="55"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32" presetClass="emph" presetSubtype="0" fill="hold" nodeType="clickEffect">
                                  <p:stCondLst>
                                    <p:cond delay="0"/>
                                  </p:stCondLst>
                                  <p:childTnLst>
                                    <p:animRot by="120000">
                                      <p:cBhvr>
                                        <p:cTn id="60" dur="100" fill="hold">
                                          <p:stCondLst>
                                            <p:cond delay="0"/>
                                          </p:stCondLst>
                                        </p:cTn>
                                        <p:tgtEl>
                                          <p:spTgt spid="9"/>
                                        </p:tgtEl>
                                        <p:attrNameLst>
                                          <p:attrName>r</p:attrName>
                                        </p:attrNameLst>
                                      </p:cBhvr>
                                    </p:animRot>
                                    <p:animRot by="-240000">
                                      <p:cBhvr>
                                        <p:cTn id="61" dur="200" fill="hold">
                                          <p:stCondLst>
                                            <p:cond delay="200"/>
                                          </p:stCondLst>
                                        </p:cTn>
                                        <p:tgtEl>
                                          <p:spTgt spid="9"/>
                                        </p:tgtEl>
                                        <p:attrNameLst>
                                          <p:attrName>r</p:attrName>
                                        </p:attrNameLst>
                                      </p:cBhvr>
                                    </p:animRot>
                                    <p:animRot by="240000">
                                      <p:cBhvr>
                                        <p:cTn id="62" dur="200" fill="hold">
                                          <p:stCondLst>
                                            <p:cond delay="400"/>
                                          </p:stCondLst>
                                        </p:cTn>
                                        <p:tgtEl>
                                          <p:spTgt spid="9"/>
                                        </p:tgtEl>
                                        <p:attrNameLst>
                                          <p:attrName>r</p:attrName>
                                        </p:attrNameLst>
                                      </p:cBhvr>
                                    </p:animRot>
                                    <p:animRot by="-240000">
                                      <p:cBhvr>
                                        <p:cTn id="63" dur="200" fill="hold">
                                          <p:stCondLst>
                                            <p:cond delay="600"/>
                                          </p:stCondLst>
                                        </p:cTn>
                                        <p:tgtEl>
                                          <p:spTgt spid="9"/>
                                        </p:tgtEl>
                                        <p:attrNameLst>
                                          <p:attrName>r</p:attrName>
                                        </p:attrNameLst>
                                      </p:cBhvr>
                                    </p:animRot>
                                    <p:animRot by="120000">
                                      <p:cBhvr>
                                        <p:cTn id="6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32" presetClass="emph" presetSubtype="0" fill="hold" nodeType="clickEffect">
                                  <p:stCondLst>
                                    <p:cond delay="0"/>
                                  </p:stCondLst>
                                  <p:childTnLst>
                                    <p:animRot by="120000">
                                      <p:cBhvr>
                                        <p:cTn id="69" dur="100" fill="hold">
                                          <p:stCondLst>
                                            <p:cond delay="0"/>
                                          </p:stCondLst>
                                        </p:cTn>
                                        <p:tgtEl>
                                          <p:spTgt spid="25"/>
                                        </p:tgtEl>
                                        <p:attrNameLst>
                                          <p:attrName>r</p:attrName>
                                        </p:attrNameLst>
                                      </p:cBhvr>
                                    </p:animRot>
                                    <p:animRot by="-240000">
                                      <p:cBhvr>
                                        <p:cTn id="70" dur="200" fill="hold">
                                          <p:stCondLst>
                                            <p:cond delay="200"/>
                                          </p:stCondLst>
                                        </p:cTn>
                                        <p:tgtEl>
                                          <p:spTgt spid="25"/>
                                        </p:tgtEl>
                                        <p:attrNameLst>
                                          <p:attrName>r</p:attrName>
                                        </p:attrNameLst>
                                      </p:cBhvr>
                                    </p:animRot>
                                    <p:animRot by="240000">
                                      <p:cBhvr>
                                        <p:cTn id="71" dur="200" fill="hold">
                                          <p:stCondLst>
                                            <p:cond delay="400"/>
                                          </p:stCondLst>
                                        </p:cTn>
                                        <p:tgtEl>
                                          <p:spTgt spid="25"/>
                                        </p:tgtEl>
                                        <p:attrNameLst>
                                          <p:attrName>r</p:attrName>
                                        </p:attrNameLst>
                                      </p:cBhvr>
                                    </p:animRot>
                                    <p:animRot by="-240000">
                                      <p:cBhvr>
                                        <p:cTn id="72" dur="200" fill="hold">
                                          <p:stCondLst>
                                            <p:cond delay="600"/>
                                          </p:stCondLst>
                                        </p:cTn>
                                        <p:tgtEl>
                                          <p:spTgt spid="25"/>
                                        </p:tgtEl>
                                        <p:attrNameLst>
                                          <p:attrName>r</p:attrName>
                                        </p:attrNameLst>
                                      </p:cBhvr>
                                    </p:animRot>
                                    <p:animRot by="120000">
                                      <p:cBhvr>
                                        <p:cTn id="73"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5"/>
                  </p:tgtEl>
                </p:cond>
              </p:nextCondLst>
            </p:seq>
          </p:childTnLst>
        </p:cTn>
      </p:par>
    </p:tnLst>
    <p:bldLst>
      <p:bldP spid="12" grpId="0" animBg="1"/>
      <p:bldP spid="28" grpId="0" animBg="1"/>
      <p:bldP spid="35" grpId="0" animBg="1"/>
      <p:bldP spid="35" grpId="1"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blipFill>
            <a:blip r:embed="rId2"/>
            <a:stretch>
              <a:fillRect/>
            </a:stretch>
          </a:blip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Oval 6"/>
          <p:cNvSpPr/>
          <p:nvPr/>
        </p:nvSpPr>
        <p:spPr>
          <a:xfrm>
            <a:off x="2806700" y="3365500"/>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 name="chim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3352800"/>
            <a:ext cx="838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049713" y="3365500"/>
            <a:ext cx="1028700" cy="1030288"/>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1" name="gol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8788" y="3219450"/>
            <a:ext cx="56356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5275263" y="3352800"/>
            <a:ext cx="1030287"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clowns"/>
          <p:cNvGrpSpPr>
            <a:grpSpLocks/>
          </p:cNvGrpSpPr>
          <p:nvPr/>
        </p:nvGrpSpPr>
        <p:grpSpPr bwMode="auto">
          <a:xfrm>
            <a:off x="5286375" y="3246438"/>
            <a:ext cx="923925" cy="1093787"/>
            <a:chOff x="4931283" y="4045091"/>
            <a:chExt cx="1034312" cy="1224074"/>
          </a:xfrm>
        </p:grpSpPr>
        <p:pic>
          <p:nvPicPr>
            <p:cNvPr id="15388"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1283" y="4045092"/>
              <a:ext cx="507470"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9"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1061" y="4045091"/>
              <a:ext cx="604534" cy="1224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Oval 20"/>
          <p:cNvSpPr/>
          <p:nvPr/>
        </p:nvSpPr>
        <p:spPr>
          <a:xfrm>
            <a:off x="1533525" y="3368675"/>
            <a:ext cx="1073150" cy="107315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8" name="storm"/>
          <p:cNvSpPr/>
          <p:nvPr/>
        </p:nvSpPr>
        <p:spPr>
          <a:xfrm>
            <a:off x="1557338" y="3392488"/>
            <a:ext cx="1022350" cy="1022350"/>
          </a:xfrm>
          <a:prstGeom prst="ellipse">
            <a:avLst/>
          </a:prstGeom>
          <a:blipFill>
            <a:blip r:embed="rId7"/>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33" name="Oval 32"/>
          <p:cNvSpPr/>
          <p:nvPr/>
        </p:nvSpPr>
        <p:spPr>
          <a:xfrm>
            <a:off x="342900" y="3392488"/>
            <a:ext cx="1028700"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1" name="frogs"/>
          <p:cNvGrpSpPr>
            <a:grpSpLocks/>
          </p:cNvGrpSpPr>
          <p:nvPr/>
        </p:nvGrpSpPr>
        <p:grpSpPr bwMode="auto">
          <a:xfrm>
            <a:off x="328613" y="3352800"/>
            <a:ext cx="973137" cy="1144588"/>
            <a:chOff x="7577992" y="3588650"/>
            <a:chExt cx="973060" cy="1145021"/>
          </a:xfrm>
        </p:grpSpPr>
        <p:pic>
          <p:nvPicPr>
            <p:cNvPr id="15386"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7992" y="3588650"/>
              <a:ext cx="746210" cy="83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2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9825" y="4053704"/>
              <a:ext cx="611227" cy="67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Oval 33"/>
          <p:cNvSpPr/>
          <p:nvPr/>
        </p:nvSpPr>
        <p:spPr>
          <a:xfrm>
            <a:off x="6513513" y="3352800"/>
            <a:ext cx="1030287"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9" name="pond"/>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380163" y="3690938"/>
            <a:ext cx="131603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Rounded Corners 18"/>
          <p:cNvSpPr/>
          <p:nvPr/>
        </p:nvSpPr>
        <p:spPr>
          <a:xfrm>
            <a:off x="3592513" y="476250"/>
            <a:ext cx="1958975" cy="4318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latin typeface="Twinkl SemiBold" pitchFamily="2" charset="0"/>
              </a:rPr>
              <a:t>handstands</a:t>
            </a:r>
            <a:endParaRPr lang="en-GB" dirty="0">
              <a:solidFill>
                <a:schemeClr val="tx1"/>
              </a:solidFill>
              <a:latin typeface="Twinkl SemiBold" pitchFamily="2" charset="0"/>
            </a:endParaRPr>
          </a:p>
        </p:txBody>
      </p:sp>
      <p:sp>
        <p:nvSpPr>
          <p:cNvPr id="36" name="Oval 35"/>
          <p:cNvSpPr/>
          <p:nvPr/>
        </p:nvSpPr>
        <p:spPr>
          <a:xfrm>
            <a:off x="7797800" y="3352800"/>
            <a:ext cx="1030288" cy="1028700"/>
          </a:xfrm>
          <a:prstGeom prst="ellipse">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Rectangle: Rounded Corners 18"/>
          <p:cNvSpPr/>
          <p:nvPr/>
        </p:nvSpPr>
        <p:spPr>
          <a:xfrm>
            <a:off x="5357813" y="508000"/>
            <a:ext cx="1249362" cy="333375"/>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handstands</a:t>
            </a:r>
            <a:endParaRPr lang="en-GB" dirty="0">
              <a:solidFill>
                <a:schemeClr val="tx1"/>
              </a:solidFill>
              <a:latin typeface="Twinkl SemiBold" pitchFamily="2" charset="0"/>
            </a:endParaRPr>
          </a:p>
        </p:txBody>
      </p:sp>
      <p:sp>
        <p:nvSpPr>
          <p:cNvPr id="22" name="Rectangle: Rounded Corners 18"/>
          <p:cNvSpPr/>
          <p:nvPr/>
        </p:nvSpPr>
        <p:spPr>
          <a:xfrm>
            <a:off x="8089900" y="2130425"/>
            <a:ext cx="661988" cy="327025"/>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golf</a:t>
            </a:r>
            <a:endParaRPr lang="en-GB" dirty="0">
              <a:solidFill>
                <a:schemeClr val="tx1"/>
              </a:solidFill>
              <a:latin typeface="Twinkl SemiBold" pitchFamily="2" charset="0"/>
            </a:endParaRPr>
          </a:p>
        </p:txBody>
      </p:sp>
      <p:sp>
        <p:nvSpPr>
          <p:cNvPr id="26" name="Rectangle: Rounded Corners 18"/>
          <p:cNvSpPr/>
          <p:nvPr/>
        </p:nvSpPr>
        <p:spPr>
          <a:xfrm>
            <a:off x="7862888" y="1773238"/>
            <a:ext cx="889000" cy="287337"/>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ponds</a:t>
            </a:r>
            <a:endParaRPr lang="en-GB" dirty="0">
              <a:solidFill>
                <a:schemeClr val="tx1"/>
              </a:solidFill>
              <a:latin typeface="Twinkl SemiBold" pitchFamily="2" charset="0"/>
            </a:endParaRPr>
          </a:p>
        </p:txBody>
      </p:sp>
      <p:grpSp>
        <p:nvGrpSpPr>
          <p:cNvPr id="27" name="handstands"/>
          <p:cNvGrpSpPr>
            <a:grpSpLocks/>
          </p:cNvGrpSpPr>
          <p:nvPr/>
        </p:nvGrpSpPr>
        <p:grpSpPr bwMode="auto">
          <a:xfrm>
            <a:off x="7920038" y="3246438"/>
            <a:ext cx="839787" cy="1338262"/>
            <a:chOff x="7919370" y="2617146"/>
            <a:chExt cx="839749" cy="1337943"/>
          </a:xfrm>
        </p:grpSpPr>
        <p:pic>
          <p:nvPicPr>
            <p:cNvPr id="15384" name="Picture 2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19370"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3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99214" y="2617146"/>
              <a:ext cx="459905" cy="1337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81" name="Picture 3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357813" y="4640263"/>
            <a:ext cx="51562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39"/>
          <p:cNvGrpSpPr/>
          <p:nvPr/>
        </p:nvGrpSpPr>
        <p:grpSpPr>
          <a:xfrm>
            <a:off x="8020050" y="227397"/>
            <a:ext cx="1123947" cy="504056"/>
            <a:chOff x="8020930" y="1700808"/>
            <a:chExt cx="1159582" cy="504056"/>
          </a:xfrm>
          <a:solidFill>
            <a:srgbClr val="00963E"/>
          </a:solidFill>
        </p:grpSpPr>
        <p:sp>
          <p:nvSpPr>
            <p:cNvPr id="41" name="Oval 40"/>
            <p:cNvSpPr/>
            <p:nvPr/>
          </p:nvSpPr>
          <p:spPr>
            <a:xfrm>
              <a:off x="8020930" y="1700808"/>
              <a:ext cx="519979" cy="5040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Rectangle 41"/>
            <p:cNvSpPr/>
            <p:nvPr/>
          </p:nvSpPr>
          <p:spPr>
            <a:xfrm>
              <a:off x="8280920" y="1700808"/>
              <a:ext cx="899592"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180000" anchor="ctr"/>
            <a:lstStyle/>
            <a:p>
              <a:pPr>
                <a:defRPr/>
              </a:pPr>
              <a:r>
                <a:rPr lang="en-GB" altLang="en-US" b="1" dirty="0">
                  <a:solidFill>
                    <a:schemeClr val="bg1"/>
                  </a:solidFill>
                </a:rPr>
                <a:t>Teach</a:t>
              </a:r>
            </a:p>
          </p:txBody>
        </p:sp>
      </p:grpSp>
      <p:sp>
        <p:nvSpPr>
          <p:cNvPr id="32" name="Rectangle: Rounded Corners 18"/>
          <p:cNvSpPr/>
          <p:nvPr/>
        </p:nvSpPr>
        <p:spPr>
          <a:xfrm>
            <a:off x="3568700" y="981075"/>
            <a:ext cx="962025" cy="393700"/>
          </a:xfrm>
          <a:prstGeom prst="roundRect">
            <a:avLst>
              <a:gd name="adj" fmla="val 5000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chemeClr val="tx1"/>
                </a:solidFill>
                <a:latin typeface="Twinkl SemiBold" pitchFamily="2" charset="0"/>
              </a:rPr>
              <a:t>chimps</a:t>
            </a:r>
            <a:endParaRPr lang="en-GB" dirty="0">
              <a:solidFill>
                <a:schemeClr val="tx1"/>
              </a:solidFill>
              <a:latin typeface="Twinkl SemiBold"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nodeType="clickPar">
                      <p:stCondLst>
                        <p:cond delay="0"/>
                      </p:stCondLst>
                      <p:childTnLst>
                        <p:par>
                          <p:cTn id="4" fill="hold" nodeType="withGroup">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20"/>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8"/>
                  </p:tgtEl>
                </p:cond>
              </p:nextCondLst>
            </p:seq>
            <p:seq concurrent="1" nextAc="seek">
              <p:cTn id="29" restart="whenNotActive" fill="hold" evtFilter="cancelBubble" nodeType="interactiveSeq">
                <p:stCondLst>
                  <p:cond evt="onClick" delay="0">
                    <p:tgtEl>
                      <p:spTgt spid="31"/>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2" presetClass="emph" presetSubtype="0" fill="hold" nodeType="clickEffect">
                                  <p:stCondLst>
                                    <p:cond delay="0"/>
                                  </p:stCondLst>
                                  <p:childTnLst>
                                    <p:animRot by="120000">
                                      <p:cBhvr>
                                        <p:cTn id="33" dur="100" fill="hold">
                                          <p:stCondLst>
                                            <p:cond delay="0"/>
                                          </p:stCondLst>
                                        </p:cTn>
                                        <p:tgtEl>
                                          <p:spTgt spid="31"/>
                                        </p:tgtEl>
                                        <p:attrNameLst>
                                          <p:attrName>r</p:attrName>
                                        </p:attrNameLst>
                                      </p:cBhvr>
                                    </p:animRot>
                                    <p:animRot by="-240000">
                                      <p:cBhvr>
                                        <p:cTn id="34" dur="200" fill="hold">
                                          <p:stCondLst>
                                            <p:cond delay="200"/>
                                          </p:stCondLst>
                                        </p:cTn>
                                        <p:tgtEl>
                                          <p:spTgt spid="31"/>
                                        </p:tgtEl>
                                        <p:attrNameLst>
                                          <p:attrName>r</p:attrName>
                                        </p:attrNameLst>
                                      </p:cBhvr>
                                    </p:animRot>
                                    <p:animRot by="240000">
                                      <p:cBhvr>
                                        <p:cTn id="35" dur="200" fill="hold">
                                          <p:stCondLst>
                                            <p:cond delay="400"/>
                                          </p:stCondLst>
                                        </p:cTn>
                                        <p:tgtEl>
                                          <p:spTgt spid="31"/>
                                        </p:tgtEl>
                                        <p:attrNameLst>
                                          <p:attrName>r</p:attrName>
                                        </p:attrNameLst>
                                      </p:cBhvr>
                                    </p:animRot>
                                    <p:animRot by="-240000">
                                      <p:cBhvr>
                                        <p:cTn id="36" dur="200" fill="hold">
                                          <p:stCondLst>
                                            <p:cond delay="600"/>
                                          </p:stCondLst>
                                        </p:cTn>
                                        <p:tgtEl>
                                          <p:spTgt spid="31"/>
                                        </p:tgtEl>
                                        <p:attrNameLst>
                                          <p:attrName>r</p:attrName>
                                        </p:attrNameLst>
                                      </p:cBhvr>
                                    </p:animRot>
                                    <p:animRot by="120000">
                                      <p:cBhvr>
                                        <p:cTn id="37" dur="200" fill="hold">
                                          <p:stCondLst>
                                            <p:cond delay="800"/>
                                          </p:stCondLst>
                                        </p:cTn>
                                        <p:tgtEl>
                                          <p:spTgt spid="31"/>
                                        </p:tgtEl>
                                        <p:attrNameLst>
                                          <p:attrName>r</p:attrName>
                                        </p:attrNameLst>
                                      </p:cBhvr>
                                    </p:animRo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11"/>
                                        </p:tgtEl>
                                        <p:attrNameLst>
                                          <p:attrName>r</p:attrName>
                                        </p:attrNameLst>
                                      </p:cBhvr>
                                    </p:animRot>
                                    <p:animRot by="-240000">
                                      <p:cBhvr>
                                        <p:cTn id="52" dur="200" fill="hold">
                                          <p:stCondLst>
                                            <p:cond delay="200"/>
                                          </p:stCondLst>
                                        </p:cTn>
                                        <p:tgtEl>
                                          <p:spTgt spid="11"/>
                                        </p:tgtEl>
                                        <p:attrNameLst>
                                          <p:attrName>r</p:attrName>
                                        </p:attrNameLst>
                                      </p:cBhvr>
                                    </p:animRot>
                                    <p:animRot by="240000">
                                      <p:cBhvr>
                                        <p:cTn id="53" dur="200" fill="hold">
                                          <p:stCondLst>
                                            <p:cond delay="400"/>
                                          </p:stCondLst>
                                        </p:cTn>
                                        <p:tgtEl>
                                          <p:spTgt spid="11"/>
                                        </p:tgtEl>
                                        <p:attrNameLst>
                                          <p:attrName>r</p:attrName>
                                        </p:attrNameLst>
                                      </p:cBhvr>
                                    </p:animRot>
                                    <p:animRot by="-240000">
                                      <p:cBhvr>
                                        <p:cTn id="54" dur="200" fill="hold">
                                          <p:stCondLst>
                                            <p:cond delay="600"/>
                                          </p:stCondLst>
                                        </p:cTn>
                                        <p:tgtEl>
                                          <p:spTgt spid="11"/>
                                        </p:tgtEl>
                                        <p:attrNameLst>
                                          <p:attrName>r</p:attrName>
                                        </p:attrNameLst>
                                      </p:cBhvr>
                                    </p:animRot>
                                    <p:animRot by="120000">
                                      <p:cBhvr>
                                        <p:cTn id="55"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27"/>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0" presetClass="path" presetSubtype="0" accel="50000" decel="50000" fill="hold" grpId="0" nodeType="clickEffect">
                                  <p:stCondLst>
                                    <p:cond delay="0"/>
                                  </p:stCondLst>
                                  <p:childTnLst>
                                    <p:animMotion origin="layout" path="M -0.00017 4.07407E-6 L -0.00017 0.00023 C -0.00052 0.00532 -0.00069 0.01064 -0.00122 0.0162 C -0.00139 0.01875 -0.00226 0.02152 -0.00226 0.0243 C -0.00226 0.04259 -0.0033 0.05972 -0.00017 0.07662 C 0.00052 0.08009 0.00156 0.0831 0.00208 0.08657 C 0.00243 0.08865 0.0026 0.09097 0.00313 0.09305 C 0.00365 0.0949 0.00469 0.09629 0.00538 0.09791 C 0.00694 0.10486 0.00729 0.10833 0.00955 0.11412 C 0.01094 0.11782 0.01285 0.1206 0.01406 0.12407 C 0.01528 0.12824 0.01858 0.13865 0.02066 0.14051 L 0.02378 0.14375 C 0.02917 0.15625 0.02222 0.1412 0.02917 0.15347 C 0.03385 0.1618 0.02865 0.15578 0.03455 0.1618 C 0.03906 0.17199 0.03403 0.16203 0.0401 0.17013 C 0.04236 0.17314 0.0441 0.17731 0.04653 0.17986 L 0.05642 0.18981 C 0.05747 0.19074 0.05816 0.19236 0.05955 0.19282 C 0.06059 0.19328 0.06181 0.19398 0.06285 0.19467 C 0.06389 0.19537 0.06493 0.19699 0.06615 0.19768 C 0.06615 0.19814 0.07413 0.20185 0.07569 0.20277 C 0.07691 0.20324 0.07813 0.20347 0.07899 0.20463 C 0.08681 0.21226 0.07726 0.20347 0.08663 0.20949 C 0.08958 0.21134 0.09219 0.21458 0.09514 0.21597 C 0.10139 0.21828 0.09809 0.21689 0.10503 0.21898 C 0.10625 0.22037 0.10712 0.22152 0.10816 0.22245 C 0.1092 0.22314 0.11042 0.22361 0.11146 0.22384 C 0.11441 0.22523 0.11736 0.22615 0.12014 0.22731 C 0.12153 0.22777 0.12309 0.22824 0.12448 0.22893 L 0.1342 0.23379 L 0.1375 0.23564 C 0.13872 0.23611 0.13976 0.2368 0.1408 0.23703 C 0.14271 0.23773 0.14427 0.23819 0.14618 0.23865 C 0.14913 0.23981 0.15191 0.2412 0.15486 0.24213 C 0.15694 0.24259 0.1592 0.24305 0.16146 0.24351 C 0.1625 0.24421 0.16354 0.2449 0.16476 0.24537 C 0.16684 0.24606 0.16892 0.24652 0.17118 0.24699 C 0.17257 0.24745 0.17396 0.24791 0.17552 0.24861 C 0.17726 0.2493 0.17899 0.24953 0.18073 0.25023 C 0.18194 0.25046 0.18299 0.25162 0.18403 0.25185 C 0.18767 0.25254 0.19132 0.25301 0.19497 0.25347 C 0.21163 0.25856 0.18542 0.25092 0.20903 0.25671 C 0.21059 0.25694 0.21198 0.2581 0.21337 0.25833 C 0.21615 0.25902 0.2191 0.25926 0.22205 0.26018 C 0.22396 0.26041 0.22569 0.26111 0.22743 0.2618 C 0.22951 0.26226 0.23177 0.26273 0.23403 0.26319 C 0.23872 0.26481 0.23872 0.26551 0.24375 0.26666 C 0.24774 0.26736 0.25156 0.26759 0.25556 0.26805 C 0.26701 0.27245 0.25017 0.26643 0.26858 0.27152 C 0.26979 0.27176 0.27083 0.27291 0.27188 0.27314 C 0.27795 0.27523 0.28038 0.275 0.28715 0.27638 C 0.28837 0.27662 0.28993 0.27754 0.29132 0.27801 C 0.29358 0.27893 0.29566 0.28078 0.29792 0.28125 L 0.30434 0.28287 C 0.30694 0.28379 0.30955 0.28402 0.31198 0.28472 C 0.31337 0.28495 0.31476 0.28564 0.31632 0.28634 C 0.31806 0.2868 0.31997 0.28726 0.3217 0.28773 C 0.32292 0.28842 0.32396 0.28912 0.32483 0.28958 C 0.32934 0.29097 0.33385 0.29074 0.33785 0.29282 C 0.34583 0.29652 0.33611 0.29189 0.34566 0.29606 C 0.3467 0.29652 0.34774 0.29722 0.34878 0.29768 C 0.35156 0.29884 0.35451 0.3 0.35747 0.30092 C 0.35903 0.30162 0.36042 0.30185 0.36181 0.30254 C 0.37257 0.3081 0.35573 0.29976 0.36944 0.30601 C 0.3717 0.30694 0.37361 0.3081 0.37587 0.30926 L 0.37917 0.31088 C 0.38021 0.31134 0.38142 0.31157 0.38247 0.3125 L 0.38472 0.31412 L 0.38472 0.31458 " pathEditMode="relative" rAng="0" ptsTypes="AAAAAAAAAAAAAAAAAAAAAAAAAAAAAAAAAAAAAAAAAAAAAAAAAAAAAAAAAAAAAAAAAAAAA">
                                      <p:cBhvr>
                                        <p:cTn id="60" dur="2000" fill="hold"/>
                                        <p:tgtEl>
                                          <p:spTgt spid="35"/>
                                        </p:tgtEl>
                                        <p:attrNameLst>
                                          <p:attrName>ppt_x</p:attrName>
                                          <p:attrName>ppt_y</p:attrName>
                                        </p:attrNameLst>
                                      </p:cBhvr>
                                      <p:rCtr x="19132" y="15718"/>
                                    </p:animMotion>
                                  </p:childTnLst>
                                </p:cTn>
                              </p:par>
                            </p:childTnLst>
                          </p:cTn>
                        </p:par>
                        <p:par>
                          <p:cTn id="61" fill="hold" nodeType="afterGroup">
                            <p:stCondLst>
                              <p:cond delay="2000"/>
                            </p:stCondLst>
                            <p:childTnLst>
                              <p:par>
                                <p:cTn id="62" presetID="30" presetClass="emph" presetSubtype="0" fill="hold" grpId="0" nodeType="afterEffect">
                                  <p:stCondLst>
                                    <p:cond delay="0"/>
                                  </p:stCondLst>
                                  <p:childTnLst>
                                    <p:animClr clrSpc="hsl" dir="cw">
                                      <p:cBhvr override="childStyle">
                                        <p:cTn id="63" dur="500" fill="hold"/>
                                        <p:tgtEl>
                                          <p:spTgt spid="36"/>
                                        </p:tgtEl>
                                        <p:attrNameLst>
                                          <p:attrName>style.color</p:attrName>
                                        </p:attrNameLst>
                                      </p:cBhvr>
                                      <p:by>
                                        <p:hsl h="0" s="12549" l="25098"/>
                                      </p:by>
                                    </p:animClr>
                                    <p:animClr clrSpc="hsl" dir="cw">
                                      <p:cBhvr>
                                        <p:cTn id="64" dur="500" fill="hold"/>
                                        <p:tgtEl>
                                          <p:spTgt spid="36"/>
                                        </p:tgtEl>
                                        <p:attrNameLst>
                                          <p:attrName>fillcolor</p:attrName>
                                        </p:attrNameLst>
                                      </p:cBhvr>
                                      <p:by>
                                        <p:hsl h="0" s="12549" l="25098"/>
                                      </p:by>
                                    </p:animClr>
                                    <p:animClr clrSpc="hsl" dir="cw">
                                      <p:cBhvr>
                                        <p:cTn id="65" dur="500" fill="hold"/>
                                        <p:tgtEl>
                                          <p:spTgt spid="36"/>
                                        </p:tgtEl>
                                        <p:attrNameLst>
                                          <p:attrName>stroke.color</p:attrName>
                                        </p:attrNameLst>
                                      </p:cBhvr>
                                      <p:by>
                                        <p:hsl h="0" s="12549" l="25098"/>
                                      </p:by>
                                    </p:animClr>
                                    <p:set>
                                      <p:cBhvr>
                                        <p:cTn id="66" dur="500" fill="hold"/>
                                        <p:tgtEl>
                                          <p:spTgt spid="36"/>
                                        </p:tgtEl>
                                        <p:attrNameLst>
                                          <p:attrName>fill.type</p:attrName>
                                        </p:attrNameLst>
                                      </p:cBhvr>
                                      <p:to>
                                        <p:strVal val="solid"/>
                                      </p:to>
                                    </p:set>
                                  </p:childTnLst>
                                </p:cTn>
                              </p:par>
                            </p:childTnLst>
                          </p:cTn>
                        </p:par>
                        <p:par>
                          <p:cTn id="67" fill="hold" nodeType="afterGroup">
                            <p:stCondLst>
                              <p:cond delay="2500"/>
                            </p:stCondLst>
                            <p:childTnLst>
                              <p:par>
                                <p:cTn id="68" presetID="10" presetClass="entr" presetSubtype="0" fill="hold" grpId="0" nodeType="afterEffect">
                                  <p:stCondLst>
                                    <p:cond delay="50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10" presetClass="exit" presetSubtype="0" fill="hold" grpId="1" nodeType="withEffect">
                                  <p:stCondLst>
                                    <p:cond delay="0"/>
                                  </p:stCondLst>
                                  <p:childTnLst>
                                    <p:animEffect transition="out" filter="fade">
                                      <p:cBhvr>
                                        <p:cTn id="72" dur="500"/>
                                        <p:tgtEl>
                                          <p:spTgt spid="35"/>
                                        </p:tgtEl>
                                      </p:cBhvr>
                                    </p:animEffect>
                                    <p:set>
                                      <p:cBhvr>
                                        <p:cTn id="7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8" grpId="0" animBg="1"/>
      <p:bldP spid="35" grpId="0" animBg="1"/>
      <p:bldP spid="35" grpId="1" animBg="1"/>
      <p:bldP spid="36" grpId="0" animBg="1"/>
      <p:bldP spid="39" grpId="0" animBg="1"/>
    </p:bldLst>
  </p:timing>
</p:sld>
</file>

<file path=ppt/theme/theme1.xml><?xml version="1.0" encoding="utf-8"?>
<a:theme xmlns:a="http://schemas.openxmlformats.org/drawingml/2006/main" name="Office Theme">
  <a:themeElements>
    <a:clrScheme name="Custom 1">
      <a:dk1>
        <a:srgbClr val="1C1C1C"/>
      </a:dk1>
      <a:lt1>
        <a:sysClr val="window" lastClr="FFFFFF"/>
      </a:lt1>
      <a:dk2>
        <a:srgbClr val="4A4A4A"/>
      </a:dk2>
      <a:lt2>
        <a:srgbClr val="F4F2F2"/>
      </a:lt2>
      <a:accent1>
        <a:srgbClr val="653C8F"/>
      </a:accent1>
      <a:accent2>
        <a:srgbClr val="F0821A"/>
      </a:accent2>
      <a:accent3>
        <a:srgbClr val="CB4793"/>
      </a:accent3>
      <a:accent4>
        <a:srgbClr val="009640"/>
      </a:accent4>
      <a:accent5>
        <a:srgbClr val="F9B000"/>
      </a:accent5>
      <a:accent6>
        <a:srgbClr val="00938F"/>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winkl Phonics PowerPoint Template.pptx" id="{DE623B95-CF47-4D4D-99E6-E7908909B4E9}" vid="{D8F4FE79-54E6-4341-BC11-84D6744E4E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684</TotalTime>
  <Words>280</Words>
  <Application>Microsoft Office PowerPoint</Application>
  <PresentationFormat>On-screen Show (4:3)</PresentationFormat>
  <Paragraphs>76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Tuffy-TTF</vt:lpstr>
      <vt:lpstr>Twinkl SemiBold</vt:lpstr>
      <vt:lpstr>Arial</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 we have practiced…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Phonics</dc:title>
  <dc:creator>Charlotte Walker</dc:creator>
  <cp:lastModifiedBy>Lisa Eadon</cp:lastModifiedBy>
  <cp:revision>65</cp:revision>
  <dcterms:created xsi:type="dcterms:W3CDTF">2018-08-07T15:13:15Z</dcterms:created>
  <dcterms:modified xsi:type="dcterms:W3CDTF">2021-01-24T21:02:38Z</dcterms:modified>
</cp:coreProperties>
</file>