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4"/>
  </p:notesMasterIdLst>
  <p:handoutMasterIdLst>
    <p:handoutMasterId r:id="rId35"/>
  </p:handoutMasterIdLst>
  <p:sldIdLst>
    <p:sldId id="304" r:id="rId2"/>
    <p:sldId id="258" r:id="rId3"/>
    <p:sldId id="294" r:id="rId4"/>
    <p:sldId id="305" r:id="rId5"/>
    <p:sldId id="310" r:id="rId6"/>
    <p:sldId id="311" r:id="rId7"/>
    <p:sldId id="312" r:id="rId8"/>
    <p:sldId id="313" r:id="rId9"/>
    <p:sldId id="314" r:id="rId10"/>
    <p:sldId id="315" r:id="rId11"/>
    <p:sldId id="316" r:id="rId12"/>
    <p:sldId id="317" r:id="rId13"/>
    <p:sldId id="318" r:id="rId14"/>
    <p:sldId id="319" r:id="rId15"/>
    <p:sldId id="320" r:id="rId16"/>
    <p:sldId id="321" r:id="rId17"/>
    <p:sldId id="322" r:id="rId18"/>
    <p:sldId id="323" r:id="rId19"/>
    <p:sldId id="324" r:id="rId20"/>
    <p:sldId id="328" r:id="rId21"/>
    <p:sldId id="329" r:id="rId22"/>
    <p:sldId id="330" r:id="rId23"/>
    <p:sldId id="331" r:id="rId24"/>
    <p:sldId id="332" r:id="rId25"/>
    <p:sldId id="333" r:id="rId26"/>
    <p:sldId id="334" r:id="rId27"/>
    <p:sldId id="309" r:id="rId28"/>
    <p:sldId id="325" r:id="rId29"/>
    <p:sldId id="326" r:id="rId30"/>
    <p:sldId id="327" r:id="rId31"/>
    <p:sldId id="308" r:id="rId32"/>
    <p:sldId id="267" r:id="rId33"/>
  </p:sldIdLst>
  <p:sldSz cx="9144000" cy="6858000" type="screen4x3"/>
  <p:notesSz cx="6858000" cy="9144000"/>
  <p:embeddedFontLst>
    <p:embeddedFont>
      <p:font typeface="Tuffy-TTF" panose="020B0603060100000000" charset="0"/>
      <p:regular r:id="rId36"/>
      <p:bold r:id="rId37"/>
      <p:italic r:id="rId38"/>
      <p:boldItalic r:id="rId39"/>
    </p:embeddedFont>
    <p:embeddedFont>
      <p:font typeface="Tuffy" panose="020B0603060100000000" charset="0"/>
      <p:regular r:id="rId40"/>
      <p:bold r:id="rId41"/>
      <p:italic r:id="rId42"/>
      <p:boldItalic r:id="rId43"/>
    </p:embeddedFont>
    <p:embeddedFont>
      <p:font typeface="Twinkl" panose="020B0604020202020204" charset="0"/>
      <p:regular r:id="rId44"/>
      <p:bold r:id="rId45"/>
    </p:embeddedFont>
    <p:embeddedFont>
      <p:font typeface="Twinkl SemiBold" charset="0"/>
      <p:bold r:id="rId46"/>
    </p:embeddedFont>
  </p:embeddedFontLst>
  <p:defaultTextStyle>
    <a:defPPr>
      <a:defRPr lang="en-GB"/>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1E5A"/>
    <a:srgbClr val="808080"/>
    <a:srgbClr val="D82233"/>
    <a:srgbClr val="AEE9EC"/>
    <a:srgbClr val="D83A5E"/>
    <a:srgbClr val="2DB6BC"/>
    <a:srgbClr val="F5CFD8"/>
    <a:srgbClr val="FAB001"/>
    <a:srgbClr val="8D358B"/>
    <a:srgbClr val="F08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5" d="100"/>
          <a:sy n="45" d="100"/>
        </p:scale>
        <p:origin x="1254" y="54"/>
      </p:cViewPr>
      <p:guideLst>
        <p:guide orient="horz" pos="2160"/>
        <p:guide pos="288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EBCAB23E-5E8D-4EE2-83B5-ED1C61A16838}" type="datetimeFigureOut">
              <a:rPr lang="en-GB"/>
              <a:pPr>
                <a:defRPr/>
              </a:pPr>
              <a:t>11/01/2021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8FA9FD05-3BB6-41CC-853D-2075B3AECABA}" type="slidenum">
              <a:rPr lang="en-GB"/>
              <a:pPr>
                <a:defRPr/>
              </a:pPr>
              <a:t>‹#›</a:t>
            </a:fld>
            <a:endParaRPr lang="en-GB" dirty="0"/>
          </a:p>
        </p:txBody>
      </p:sp>
    </p:spTree>
    <p:extLst>
      <p:ext uri="{BB962C8B-B14F-4D97-AF65-F5344CB8AC3E}">
        <p14:creationId xmlns:p14="http://schemas.microsoft.com/office/powerpoint/2010/main" val="2091656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Tuffy-TTF" panose="020B0603060100000000" pitchFamily="34" charset="0"/>
              </a:defRPr>
            </a:lvl1pPr>
          </a:lstStyle>
          <a:p>
            <a:pPr>
              <a:defRPr/>
            </a:pPr>
            <a:fld id="{928FEF98-7973-4A8C-8B7D-76BB1CDE8734}" type="datetimeFigureOut">
              <a:rPr lang="en-GB"/>
              <a:pPr>
                <a:defRPr/>
              </a:pPr>
              <a:t>11/01/2021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dirty="0">
                <a:latin typeface="Tuffy-TTF" panose="020B0603060100000000" pitchFamily="34" charset="0"/>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Tuffy-TTF" panose="020B0603060100000000" pitchFamily="34" charset="0"/>
              </a:defRPr>
            </a:lvl1pPr>
          </a:lstStyle>
          <a:p>
            <a:pPr>
              <a:defRPr/>
            </a:pPr>
            <a:fld id="{72C48283-2588-4AA5-AB63-C726861FDEB3}" type="slidenum">
              <a:rPr lang="en-GB"/>
              <a:pPr>
                <a:defRPr/>
              </a:pPr>
              <a:t>‹#›</a:t>
            </a:fld>
            <a:endParaRPr lang="en-GB" dirty="0"/>
          </a:p>
        </p:txBody>
      </p:sp>
    </p:spTree>
    <p:extLst>
      <p:ext uri="{BB962C8B-B14F-4D97-AF65-F5344CB8AC3E}">
        <p14:creationId xmlns:p14="http://schemas.microsoft.com/office/powerpoint/2010/main" val="42133543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uffy-TTF" panose="020B0603060100000000" pitchFamily="34" charset="0"/>
        <a:ea typeface="+mn-ea"/>
        <a:cs typeface="+mn-cs"/>
      </a:defRPr>
    </a:lvl1pPr>
    <a:lvl2pPr marL="457200" algn="l" rtl="0" fontAlgn="base">
      <a:spcBef>
        <a:spcPct val="30000"/>
      </a:spcBef>
      <a:spcAft>
        <a:spcPct val="0"/>
      </a:spcAft>
      <a:defRPr sz="1200" kern="1200">
        <a:solidFill>
          <a:schemeClr val="tx1"/>
        </a:solidFill>
        <a:latin typeface="Tuffy-TTF" panose="020B0603060100000000" pitchFamily="34" charset="0"/>
        <a:ea typeface="+mn-ea"/>
        <a:cs typeface="+mn-cs"/>
      </a:defRPr>
    </a:lvl2pPr>
    <a:lvl3pPr marL="914400" algn="l" rtl="0" fontAlgn="base">
      <a:spcBef>
        <a:spcPct val="30000"/>
      </a:spcBef>
      <a:spcAft>
        <a:spcPct val="0"/>
      </a:spcAft>
      <a:defRPr sz="1200" kern="1200">
        <a:solidFill>
          <a:schemeClr val="tx1"/>
        </a:solidFill>
        <a:latin typeface="Tuffy-TTF" panose="020B0603060100000000" pitchFamily="34" charset="0"/>
        <a:ea typeface="+mn-ea"/>
        <a:cs typeface="+mn-cs"/>
      </a:defRPr>
    </a:lvl3pPr>
    <a:lvl4pPr marL="1371600" algn="l" rtl="0" fontAlgn="base">
      <a:spcBef>
        <a:spcPct val="30000"/>
      </a:spcBef>
      <a:spcAft>
        <a:spcPct val="0"/>
      </a:spcAft>
      <a:defRPr sz="1200" kern="1200">
        <a:solidFill>
          <a:schemeClr val="tx1"/>
        </a:solidFill>
        <a:latin typeface="Tuffy-TTF" panose="020B0603060100000000" pitchFamily="34" charset="0"/>
        <a:ea typeface="+mn-ea"/>
        <a:cs typeface="+mn-cs"/>
      </a:defRPr>
    </a:lvl4pPr>
    <a:lvl5pPr marL="1828800" algn="l" rtl="0" fontAlgn="base">
      <a:spcBef>
        <a:spcPct val="30000"/>
      </a:spcBef>
      <a:spcAft>
        <a:spcPct val="0"/>
      </a:spcAft>
      <a:defRPr sz="1200" kern="1200">
        <a:solidFill>
          <a:schemeClr val="tx1"/>
        </a:solidFill>
        <a:latin typeface="Tuffy-TTF" panose="020B06030601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6701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711415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78333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6331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88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GB" altLang="en-US" smtClean="0"/>
              <a:t>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Tree>
  </p:cSld>
  <p:clrMap bg1="lt1" tx1="dk1" bg2="lt2" tx2="dk2" accent1="accent1" accent2="accent2" accent3="accent3" accent4="accent4" accent5="accent5" accent6="accent6" hlink="hlink" folHlink="folHlink"/>
  <p:sldLayoutIdLst>
    <p:sldLayoutId id="2147483681" r:id="rId1"/>
    <p:sldLayoutId id="2147483683" r:id="rId2"/>
    <p:sldLayoutId id="2147483684" r:id="rId3"/>
    <p:sldLayoutId id="2147483685" r:id="rId4"/>
    <p:sldLayoutId id="2147483679" r:id="rId5"/>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Tuffy-TTF" panose="020B0603060100000000" pitchFamily="34" charset="0"/>
          <a:cs typeface="Tuffy-TTF" panose="020B0603060100000000"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Tuffy-TTF" panose="020B0603060100000000" pitchFamily="34" charset="0"/>
          <a:cs typeface="Tuffy-TTF" panose="020B0603060100000000"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Tuffy-TTF" panose="020B0603060100000000" pitchFamily="34" charset="0"/>
          <a:cs typeface="Tuffy-TTF" panose="020B0603060100000000"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tiff"/></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7.tiff"/></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7.tiff"/></Relationships>
</file>

<file path=ppt/slides/_rels/slide14.xml.rels><?xml version="1.0" encoding="UTF-8" standalone="yes"?>
<Relationships xmlns="http://schemas.openxmlformats.org/package/2006/relationships"><Relationship Id="rId3" Type="http://schemas.openxmlformats.org/officeDocument/2006/relationships/image" Target="../media/image47.tiff"/><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7.tiff"/></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47.tiff"/></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47.tiff"/></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47.tiff"/></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tiff"/></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608013"/>
            <a:ext cx="8220075" cy="652462"/>
          </a:xfrm>
        </p:spPr>
        <p:txBody>
          <a:bodyPr/>
          <a:lstStyle/>
          <a:p>
            <a:pPr algn="ctr"/>
            <a:r>
              <a:rPr lang="en-GB" altLang="en-US" sz="2800" dirty="0" smtClean="0">
                <a:solidFill>
                  <a:srgbClr val="00B0F0"/>
                </a:solidFill>
                <a:latin typeface="Tuffy-TTF" panose="020B0603060100000000" pitchFamily="34" charset="0"/>
                <a:ea typeface="Tuffy" panose="020B0603060100000000" pitchFamily="34" charset="0"/>
                <a:cs typeface="Arial" panose="020B0604020202020204" pitchFamily="34" charset="0"/>
              </a:rPr>
              <a:t>Guidance for Video/Audio in PowerPoints</a:t>
            </a: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787400" y="2568575"/>
            <a:ext cx="1717675" cy="1150938"/>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15364" name="Picture 4"/>
          <p:cNvPicPr>
            <a:picLocks noChangeAspect="1"/>
          </p:cNvPicPr>
          <p:nvPr/>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787400" y="3811588"/>
            <a:ext cx="1717675" cy="185737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5"/>
          <p:cNvPicPr>
            <a:picLocks noChangeAspect="1"/>
          </p:cNvPicPr>
          <p:nvPr/>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454400" y="2560638"/>
            <a:ext cx="1703388" cy="2003425"/>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787400" y="1370013"/>
            <a:ext cx="1717675"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1. Open the folder and copy all the files.</a:t>
            </a:r>
          </a:p>
        </p:txBody>
      </p:sp>
      <p:sp>
        <p:nvSpPr>
          <p:cNvPr id="8" name="Rectangle 7"/>
          <p:cNvSpPr/>
          <p:nvPr/>
        </p:nvSpPr>
        <p:spPr>
          <a:xfrm>
            <a:off x="3438525" y="1370013"/>
            <a:ext cx="1719263"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2. Paste the copied files into a new folder.</a:t>
            </a:r>
          </a:p>
        </p:txBody>
      </p:sp>
      <p:cxnSp>
        <p:nvCxnSpPr>
          <p:cNvPr id="10" name="Straight Arrow Connector 9"/>
          <p:cNvCxnSpPr/>
          <p:nvPr/>
        </p:nvCxnSpPr>
        <p:spPr>
          <a:xfrm>
            <a:off x="5305425" y="1898650"/>
            <a:ext cx="617538"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06675" y="1898650"/>
            <a:ext cx="615950"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370" name="Title 2"/>
          <p:cNvSpPr>
            <a:spLocks/>
          </p:cNvSpPr>
          <p:nvPr/>
        </p:nvSpPr>
        <p:spPr bwMode="auto">
          <a:xfrm>
            <a:off x="457200" y="6283325"/>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eaLnBrk="1" hangingPunct="1">
              <a:spcBef>
                <a:spcPct val="0"/>
              </a:spcBef>
              <a:buFontTx/>
              <a:buNone/>
            </a:pPr>
            <a:r>
              <a:rPr lang="en-GB" altLang="en-US" sz="1000">
                <a:solidFill>
                  <a:schemeClr val="bg1"/>
                </a:solidFill>
                <a:latin typeface="Tuffy-TTF" panose="020B0603060100000000" pitchFamily="34" charset="0"/>
                <a:ea typeface="Tuffy" panose="020B0603060100000000" pitchFamily="34" charset="0"/>
                <a:cs typeface="Arial" panose="020B0604020202020204" pitchFamily="34" charset="0"/>
              </a:rPr>
              <a:t>You may wish to delete this slide before beginning the presentation.</a:t>
            </a:r>
          </a:p>
        </p:txBody>
      </p:sp>
      <p:sp>
        <p:nvSpPr>
          <p:cNvPr id="17" name="Rectangle 16"/>
          <p:cNvSpPr/>
          <p:nvPr/>
        </p:nvSpPr>
        <p:spPr>
          <a:xfrm>
            <a:off x="6107113" y="1370013"/>
            <a:ext cx="2195512" cy="1116012"/>
          </a:xfrm>
          <a:prstGeom prst="rect">
            <a:avLst/>
          </a:prstGeom>
          <a:solidFill>
            <a:srgbClr val="AEE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n-GB" sz="1200" dirty="0">
                <a:solidFill>
                  <a:schemeClr val="tx1"/>
                </a:solidFill>
                <a:latin typeface="Tuffy-TTF" panose="020B0603060100000000" pitchFamily="34" charset="0"/>
                <a:ea typeface="Tuffy" panose="020B0603060100000000" pitchFamily="34" charset="0"/>
                <a:cs typeface="Arial" panose="020B0604020202020204" pitchFamily="34" charset="0"/>
              </a:rPr>
              <a:t>3. Open the PowerPoint file, enable editing and enter presentation mode (start the slide show</a:t>
            </a:r>
            <a:r>
              <a:rPr lang="en-GB" sz="1200" dirty="0" smtClean="0">
                <a:solidFill>
                  <a:schemeClr val="tx1"/>
                </a:solidFill>
                <a:latin typeface="Tuffy-TTF" panose="020B0603060100000000" pitchFamily="34" charset="0"/>
                <a:ea typeface="Tuffy" panose="020B0603060100000000" pitchFamily="34" charset="0"/>
                <a:cs typeface="Arial" panose="020B0604020202020204" pitchFamily="34" charset="0"/>
              </a:rPr>
              <a:t>).</a:t>
            </a:r>
            <a:endParaRPr lang="en-GB" sz="1200" dirty="0">
              <a:solidFill>
                <a:schemeClr val="tx1"/>
              </a:solidFill>
              <a:latin typeface="Tuffy-TTF" panose="020B0603060100000000" pitchFamily="34" charset="0"/>
              <a:ea typeface="Tuffy" panose="020B0603060100000000" pitchFamily="34" charset="0"/>
              <a:cs typeface="Arial" panose="020B0604020202020204" pitchFamily="34" charset="0"/>
            </a:endParaRPr>
          </a:p>
        </p:txBody>
      </p:sp>
      <p:grpSp>
        <p:nvGrpSpPr>
          <p:cNvPr id="15372" name="Group 17"/>
          <p:cNvGrpSpPr>
            <a:grpSpLocks/>
          </p:cNvGrpSpPr>
          <p:nvPr/>
        </p:nvGrpSpPr>
        <p:grpSpPr bwMode="auto">
          <a:xfrm>
            <a:off x="5730875" y="3616325"/>
            <a:ext cx="2571750" cy="1601788"/>
            <a:chOff x="5758342" y="3336983"/>
            <a:chExt cx="2571925" cy="1601754"/>
          </a:xfrm>
        </p:grpSpPr>
        <p:cxnSp>
          <p:nvCxnSpPr>
            <p:cNvPr id="28" name="Straight Arrow Connector 27"/>
            <p:cNvCxnSpPr/>
            <p:nvPr/>
          </p:nvCxnSpPr>
          <p:spPr>
            <a:xfrm>
              <a:off x="5758342" y="3494143"/>
              <a:ext cx="328635"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5379" name="Picture 29"/>
            <p:cNvPicPr>
              <a:picLocks noChangeAspect="1"/>
            </p:cNvPicPr>
            <p:nvPr/>
          </p:nvPicPr>
          <p:blipFill>
            <a:blip r:embed="rId5">
              <a:extLst>
                <a:ext uri="{28A0092B-C50C-407E-A947-70E740481C1C}">
                  <a14:useLocalDpi xmlns:a14="http://schemas.microsoft.com/office/drawing/2010/main" val="0"/>
                </a:ext>
              </a:extLst>
            </a:blip>
            <a:srcRect t="65628"/>
            <a:stretch>
              <a:fillRect/>
            </a:stretch>
          </p:blipFill>
          <p:spPr bwMode="auto">
            <a:xfrm>
              <a:off x="6164808" y="3336983"/>
              <a:ext cx="2165459" cy="1601754"/>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5373" name="Group 20"/>
          <p:cNvGrpSpPr>
            <a:grpSpLocks/>
          </p:cNvGrpSpPr>
          <p:nvPr/>
        </p:nvGrpSpPr>
        <p:grpSpPr bwMode="auto">
          <a:xfrm>
            <a:off x="6137275" y="2884488"/>
            <a:ext cx="2165350" cy="647700"/>
            <a:chOff x="6164808" y="2589878"/>
            <a:chExt cx="2165459" cy="647296"/>
          </a:xfrm>
        </p:grpSpPr>
        <p:pic>
          <p:nvPicPr>
            <p:cNvPr id="15376" name="Picture 22"/>
            <p:cNvPicPr>
              <a:picLocks noChangeAspect="1"/>
            </p:cNvPicPr>
            <p:nvPr/>
          </p:nvPicPr>
          <p:blipFill>
            <a:blip r:embed="rId6">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9525">
              <a:solidFill>
                <a:srgbClr val="0076B0"/>
              </a:solidFill>
              <a:miter lim="800000"/>
              <a:headEnd/>
              <a:tailEnd/>
            </a:ln>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flipH="1">
              <a:off x="7934960" y="2748529"/>
              <a:ext cx="79379" cy="2871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15374"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37275" y="2560638"/>
            <a:ext cx="2165350" cy="225425"/>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1431925" y="6019800"/>
            <a:ext cx="6126163" cy="295275"/>
          </a:xfrm>
          <a:prstGeom prst="rect">
            <a:avLst/>
          </a:prstGeom>
          <a:solidFill>
            <a:srgbClr val="AEE9EC"/>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dirty="0">
                <a:solidFill>
                  <a:schemeClr val="tx1"/>
                </a:solidFill>
                <a:latin typeface="Tuffy-TTF" panose="020B0603060100000000" pitchFamily="34" charset="0"/>
                <a:ea typeface="Tuffy" panose="020B0603060100000000" pitchFamily="34" charset="0"/>
                <a:cs typeface="Arial" panose="020B0604020202020204" pitchFamily="34" charset="0"/>
              </a:rPr>
              <a:t>Please note the embedded audio may not be compatible with early versions of PowerPoint.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008" y="1988840"/>
            <a:ext cx="2660581" cy="35812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122" y="1124744"/>
            <a:ext cx="1353739" cy="4869160"/>
          </a:xfrm>
          <a:prstGeom prst="rect">
            <a:avLst/>
          </a:prstGeom>
        </p:spPr>
      </p:pic>
      <p:sp>
        <p:nvSpPr>
          <p:cNvPr id="19" name="Rounded Rectangle 18"/>
          <p:cNvSpPr/>
          <p:nvPr/>
        </p:nvSpPr>
        <p:spPr>
          <a:xfrm>
            <a:off x="632597" y="5013176"/>
            <a:ext cx="7920880" cy="1224136"/>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7030A0"/>
                </a:solidFill>
                <a:latin typeface="Twinkl" pitchFamily="50" charset="0"/>
              </a:rPr>
              <a:t>Cra</a:t>
            </a:r>
            <a:r>
              <a:rPr lang="en-GB" sz="2400" u="sng" dirty="0">
                <a:solidFill>
                  <a:srgbClr val="7030A0"/>
                </a:solidFill>
                <a:latin typeface="Twinkl" pitchFamily="50" charset="0"/>
              </a:rPr>
              <a:t>sh</a:t>
            </a:r>
            <a:r>
              <a:rPr lang="en-GB" sz="2400" dirty="0">
                <a:solidFill>
                  <a:schemeClr val="tx1"/>
                </a:solidFill>
                <a:latin typeface="Twinkl" pitchFamily="50" charset="0"/>
              </a:rPr>
              <a:t>! </a:t>
            </a:r>
            <a:r>
              <a:rPr lang="en-GB" sz="2400" dirty="0">
                <a:solidFill>
                  <a:srgbClr val="7030A0"/>
                </a:solidFill>
                <a:latin typeface="Twinkl" pitchFamily="50" charset="0"/>
              </a:rPr>
              <a:t>went the </a:t>
            </a:r>
            <a:r>
              <a:rPr lang="en-GB" sz="2400" u="sng" dirty="0">
                <a:solidFill>
                  <a:srgbClr val="7030A0"/>
                </a:solidFill>
                <a:latin typeface="Twinkl" pitchFamily="50" charset="0"/>
              </a:rPr>
              <a:t>th</a:t>
            </a:r>
            <a:r>
              <a:rPr lang="en-GB" sz="2400" dirty="0">
                <a:solidFill>
                  <a:srgbClr val="7030A0"/>
                </a:solidFill>
                <a:latin typeface="Twinkl" pitchFamily="50" charset="0"/>
              </a:rPr>
              <a:t>und</a:t>
            </a:r>
            <a:r>
              <a:rPr lang="en-GB" sz="2400" u="sng" dirty="0">
                <a:solidFill>
                  <a:srgbClr val="7030A0"/>
                </a:solidFill>
                <a:latin typeface="Twinkl" pitchFamily="50" charset="0"/>
              </a:rPr>
              <a:t>er</a:t>
            </a:r>
            <a:r>
              <a:rPr lang="en-GB" sz="2400" dirty="0">
                <a:solidFill>
                  <a:schemeClr val="tx1"/>
                </a:solidFill>
                <a:latin typeface="Twinkl" pitchFamily="50" charset="0"/>
              </a:rPr>
              <a:t>. </a:t>
            </a:r>
            <a:r>
              <a:rPr lang="en-GB" sz="2400" dirty="0">
                <a:solidFill>
                  <a:srgbClr val="7030A0"/>
                </a:solidFill>
                <a:latin typeface="Twinkl" pitchFamily="50" charset="0"/>
              </a:rPr>
              <a:t>Clap</a:t>
            </a:r>
            <a:r>
              <a:rPr lang="en-GB" sz="2400" dirty="0">
                <a:solidFill>
                  <a:schemeClr val="tx1"/>
                </a:solidFill>
                <a:latin typeface="Twinkl" pitchFamily="50" charset="0"/>
              </a:rPr>
              <a:t>!</a:t>
            </a:r>
            <a:r>
              <a:rPr lang="en-GB" sz="2400" dirty="0">
                <a:solidFill>
                  <a:srgbClr val="7030A0"/>
                </a:solidFill>
                <a:latin typeface="Twinkl" pitchFamily="50" charset="0"/>
              </a:rPr>
              <a:t> went the </a:t>
            </a:r>
            <a:r>
              <a:rPr lang="en-GB" sz="2400" dirty="0" smtClean="0">
                <a:solidFill>
                  <a:srgbClr val="7030A0"/>
                </a:solidFill>
                <a:latin typeface="Twinkl" pitchFamily="50" charset="0"/>
              </a:rPr>
              <a:t>l</a:t>
            </a:r>
            <a:r>
              <a:rPr lang="en-GB" sz="2400" u="sng" dirty="0" smtClean="0">
                <a:solidFill>
                  <a:srgbClr val="7030A0"/>
                </a:solidFill>
                <a:latin typeface="Twinkl" pitchFamily="50" charset="0"/>
              </a:rPr>
              <a:t>igh</a:t>
            </a:r>
            <a:r>
              <a:rPr lang="en-GB" sz="2400" dirty="0" smtClean="0">
                <a:solidFill>
                  <a:srgbClr val="7030A0"/>
                </a:solidFill>
                <a:latin typeface="Twinkl" pitchFamily="50" charset="0"/>
              </a:rPr>
              <a:t>tni</a:t>
            </a:r>
            <a:r>
              <a:rPr lang="en-GB" sz="2400" u="sng" dirty="0" smtClean="0">
                <a:solidFill>
                  <a:srgbClr val="7030A0"/>
                </a:solidFill>
                <a:latin typeface="Twinkl" pitchFamily="50" charset="0"/>
              </a:rPr>
              <a:t>ng</a:t>
            </a:r>
            <a:r>
              <a:rPr lang="en-GB" sz="2400" dirty="0">
                <a:solidFill>
                  <a:schemeClr val="tx1"/>
                </a:solidFill>
                <a:latin typeface="Twinkl" pitchFamily="50" charset="0"/>
              </a:rPr>
              <a:t>. </a:t>
            </a:r>
            <a:r>
              <a:rPr lang="en-GB" sz="2400" dirty="0">
                <a:solidFill>
                  <a:srgbClr val="7030A0"/>
                </a:solidFill>
                <a:latin typeface="Twinkl" pitchFamily="50" charset="0"/>
              </a:rPr>
              <a:t>Kit</a:t>
            </a:r>
            <a:r>
              <a:rPr lang="en-GB" sz="2400" dirty="0">
                <a:solidFill>
                  <a:schemeClr val="tx1"/>
                </a:solidFill>
                <a:latin typeface="Twinkl" pitchFamily="50" charset="0"/>
              </a:rPr>
              <a:t>,</a:t>
            </a:r>
            <a:r>
              <a:rPr lang="en-GB" sz="2400" dirty="0">
                <a:solidFill>
                  <a:srgbClr val="7030A0"/>
                </a:solidFill>
                <a:latin typeface="Twinkl" pitchFamily="50" charset="0"/>
              </a:rPr>
              <a:t> Sam and Mum</a:t>
            </a:r>
            <a:r>
              <a:rPr lang="en-GB" sz="2400" dirty="0">
                <a:solidFill>
                  <a:schemeClr val="tx1"/>
                </a:solidFill>
                <a:latin typeface="Twinkl" pitchFamily="50" charset="0"/>
              </a:rPr>
              <a:t> decided </a:t>
            </a:r>
            <a:r>
              <a:rPr lang="en-GB" sz="2400" dirty="0">
                <a:solidFill>
                  <a:srgbClr val="7030A0"/>
                </a:solidFill>
                <a:latin typeface="Twinkl" pitchFamily="50" charset="0"/>
              </a:rPr>
              <a:t>to</a:t>
            </a:r>
            <a:r>
              <a:rPr lang="en-GB" sz="2400" dirty="0">
                <a:solidFill>
                  <a:schemeClr val="bg1"/>
                </a:solidFill>
                <a:latin typeface="Twinkl" pitchFamily="50" charset="0"/>
              </a:rPr>
              <a:t> </a:t>
            </a:r>
            <a:r>
              <a:rPr lang="en-GB" sz="2400" dirty="0">
                <a:solidFill>
                  <a:schemeClr val="tx1"/>
                </a:solidFill>
                <a:latin typeface="Twinkl" pitchFamily="50" charset="0"/>
              </a:rPr>
              <a:t>find somewhere </a:t>
            </a:r>
            <a:r>
              <a:rPr lang="en-GB" sz="2400" dirty="0">
                <a:solidFill>
                  <a:srgbClr val="7030A0"/>
                </a:solidFill>
                <a:latin typeface="Twinkl" pitchFamily="50" charset="0"/>
              </a:rPr>
              <a:t>to</a:t>
            </a:r>
            <a:r>
              <a:rPr lang="en-GB" sz="2400" dirty="0">
                <a:solidFill>
                  <a:schemeClr val="bg1"/>
                </a:solidFill>
                <a:latin typeface="Twinkl" pitchFamily="50" charset="0"/>
              </a:rPr>
              <a:t> </a:t>
            </a:r>
            <a:r>
              <a:rPr lang="en-GB" sz="2400" dirty="0">
                <a:solidFill>
                  <a:schemeClr val="tx1"/>
                </a:solidFill>
                <a:latin typeface="Twinkl" pitchFamily="50" charset="0"/>
              </a:rPr>
              <a:t>take </a:t>
            </a:r>
            <a:r>
              <a:rPr lang="en-GB" sz="2400" u="sng" dirty="0">
                <a:solidFill>
                  <a:srgbClr val="7030A0"/>
                </a:solidFill>
                <a:latin typeface="Twinkl" pitchFamily="50" charset="0"/>
              </a:rPr>
              <a:t>sh</a:t>
            </a:r>
            <a:r>
              <a:rPr lang="en-GB" sz="2400" dirty="0">
                <a:solidFill>
                  <a:srgbClr val="7030A0"/>
                </a:solidFill>
                <a:latin typeface="Twinkl" pitchFamily="50" charset="0"/>
              </a:rPr>
              <a:t>elt</a:t>
            </a:r>
            <a:r>
              <a:rPr lang="en-GB" sz="2400" u="sng" dirty="0">
                <a:solidFill>
                  <a:srgbClr val="7030A0"/>
                </a:solidFill>
                <a:latin typeface="Twinkl" pitchFamily="50" charset="0"/>
              </a:rPr>
              <a:t>er</a:t>
            </a:r>
            <a:r>
              <a:rPr lang="en-GB" sz="2400" dirty="0">
                <a:solidFill>
                  <a:schemeClr val="bg1"/>
                </a:solidFill>
                <a:latin typeface="Twinkl" pitchFamily="50" charset="0"/>
              </a:rPr>
              <a:t> </a:t>
            </a:r>
            <a:r>
              <a:rPr lang="en-GB" sz="2400" dirty="0">
                <a:solidFill>
                  <a:srgbClr val="7030A0"/>
                </a:solidFill>
                <a:latin typeface="Twinkl" pitchFamily="50" charset="0"/>
              </a:rPr>
              <a:t>from the st</a:t>
            </a:r>
            <a:r>
              <a:rPr lang="en-GB" sz="2400" u="sng" dirty="0">
                <a:solidFill>
                  <a:srgbClr val="7030A0"/>
                </a:solidFill>
                <a:latin typeface="Twinkl" pitchFamily="50" charset="0"/>
              </a:rPr>
              <a:t>or</a:t>
            </a:r>
            <a:r>
              <a:rPr lang="en-GB" sz="2400" dirty="0">
                <a:solidFill>
                  <a:srgbClr val="7030A0"/>
                </a:solidFill>
                <a:latin typeface="Twinkl" pitchFamily="50" charset="0"/>
              </a:rPr>
              <a:t>m</a:t>
            </a:r>
            <a:r>
              <a:rPr lang="en-GB" sz="2400" dirty="0">
                <a:solidFill>
                  <a:schemeClr val="tx1"/>
                </a:solidFill>
                <a:latin typeface="Twinkl" pitchFamily="50" charset="0"/>
              </a:rPr>
              <a:t>. </a:t>
            </a:r>
          </a:p>
        </p:txBody>
      </p:sp>
    </p:spTree>
    <p:extLst>
      <p:ext uri="{BB962C8B-B14F-4D97-AF65-F5344CB8AC3E}">
        <p14:creationId xmlns:p14="http://schemas.microsoft.com/office/powerpoint/2010/main" val="1234681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25738"/>
          <a:stretch/>
        </p:blipFill>
        <p:spPr>
          <a:xfrm>
            <a:off x="2865512" y="2854337"/>
            <a:ext cx="3528392" cy="3526992"/>
          </a:xfrm>
          <a:prstGeom prst="rect">
            <a:avLst/>
          </a:prstGeom>
        </p:spPr>
      </p:pic>
      <p:grpSp>
        <p:nvGrpSpPr>
          <p:cNvPr id="9" name="Kit's teachings">
            <a:extLst>
              <a:ext uri="{FF2B5EF4-FFF2-40B4-BE49-F238E27FC236}">
                <a16:creationId xmlns:a16="http://schemas.microsoft.com/office/drawing/2014/main" id="{53FD0CF1-FA53-4803-8F54-925B472D4661}"/>
              </a:ext>
            </a:extLst>
          </p:cNvPr>
          <p:cNvGrpSpPr/>
          <p:nvPr/>
        </p:nvGrpSpPr>
        <p:grpSpPr>
          <a:xfrm>
            <a:off x="683568" y="5157192"/>
            <a:ext cx="4464496" cy="1008112"/>
            <a:chOff x="683568" y="5157192"/>
            <a:chExt cx="4464496" cy="1008112"/>
          </a:xfrm>
        </p:grpSpPr>
        <p:sp>
          <p:nvSpPr>
            <p:cNvPr id="12" name="Rectangle: Rounded Corners 9">
              <a:extLst>
                <a:ext uri="{FF2B5EF4-FFF2-40B4-BE49-F238E27FC236}">
                  <a16:creationId xmlns:a16="http://schemas.microsoft.com/office/drawing/2014/main" id="{949B2036-4D10-435C-8FE9-A3B284EF3966}"/>
                </a:ext>
              </a:extLst>
            </p:cNvPr>
            <p:cNvSpPr/>
            <p:nvPr/>
          </p:nvSpPr>
          <p:spPr>
            <a:xfrm>
              <a:off x="1475656" y="5517232"/>
              <a:ext cx="3672408" cy="432048"/>
            </a:xfrm>
            <a:prstGeom prst="roundRect">
              <a:avLst>
                <a:gd name="adj" fmla="val 50000"/>
              </a:avLst>
            </a:prstGeom>
            <a:solidFill>
              <a:srgbClr val="00963E"/>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latin typeface="Twinkl SemiBold" pitchFamily="2" charset="0"/>
                </a:rPr>
                <a:t>  Click me for Kit’s teaching tips!</a:t>
              </a:r>
            </a:p>
          </p:txBody>
        </p:sp>
        <p:pic>
          <p:nvPicPr>
            <p:cNvPr id="13" name="Picture 12">
              <a:extLst>
                <a:ext uri="{FF2B5EF4-FFF2-40B4-BE49-F238E27FC236}">
                  <a16:creationId xmlns:a16="http://schemas.microsoft.com/office/drawing/2014/main" id="{D63E1150-E0E9-4600-8006-0F9A404CD6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597" t="-8561" r="-15847" b="56577"/>
            <a:stretch/>
          </p:blipFill>
          <p:spPr>
            <a:xfrm>
              <a:off x="683568" y="5157192"/>
              <a:ext cx="1008112" cy="1008112"/>
            </a:xfrm>
            <a:prstGeom prst="ellipse">
              <a:avLst/>
            </a:prstGeom>
            <a:solidFill>
              <a:schemeClr val="bg1"/>
            </a:solidFill>
            <a:ln w="57150">
              <a:solidFill>
                <a:srgbClr val="00963E"/>
              </a:solidFill>
            </a:ln>
          </p:spPr>
        </p:pic>
      </p:grpSp>
      <p:sp>
        <p:nvSpPr>
          <p:cNvPr id="14" name="Kit's teaching bubble">
            <a:extLst>
              <a:ext uri="{FF2B5EF4-FFF2-40B4-BE49-F238E27FC236}">
                <a16:creationId xmlns:a16="http://schemas.microsoft.com/office/drawing/2014/main" id="{4F70B4BA-A660-436F-BCC3-8151C9561A39}"/>
              </a:ext>
            </a:extLst>
          </p:cNvPr>
          <p:cNvSpPr/>
          <p:nvPr/>
        </p:nvSpPr>
        <p:spPr>
          <a:xfrm>
            <a:off x="1403648" y="4065488"/>
            <a:ext cx="4176464" cy="1008112"/>
          </a:xfrm>
          <a:prstGeom prst="wedgeRoundRectCallout">
            <a:avLst>
              <a:gd name="adj1" fmla="val -50011"/>
              <a:gd name="adj2" fmla="val 116376"/>
              <a:gd name="adj3" fmla="val 16667"/>
            </a:avLst>
          </a:prstGeom>
          <a:solidFill>
            <a:schemeClr val="bg1"/>
          </a:solidFill>
          <a:ln w="28575">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a:solidFill>
                  <a:schemeClr val="tx1"/>
                </a:solidFill>
                <a:latin typeface="Twinkl" pitchFamily="50" charset="0"/>
              </a:rPr>
              <a:t>You can add challenge to this activity by asking the children to suggest a word that contains each blend.</a:t>
            </a:r>
          </a:p>
        </p:txBody>
      </p:sp>
      <p:sp>
        <p:nvSpPr>
          <p:cNvPr id="15" name="Close bubble">
            <a:extLst>
              <a:ext uri="{FF2B5EF4-FFF2-40B4-BE49-F238E27FC236}">
                <a16:creationId xmlns:a16="http://schemas.microsoft.com/office/drawing/2014/main" id="{FD1045FB-80F3-4CA9-AD92-7BAF646FF417}"/>
              </a:ext>
            </a:extLst>
          </p:cNvPr>
          <p:cNvSpPr/>
          <p:nvPr/>
        </p:nvSpPr>
        <p:spPr>
          <a:xfrm>
            <a:off x="5376683" y="3981896"/>
            <a:ext cx="284162" cy="284163"/>
          </a:xfrm>
          <a:prstGeom prst="ellips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t>X</a:t>
            </a:r>
            <a:endParaRPr lang="en-GB" sz="1400" b="1" dirty="0"/>
          </a:p>
        </p:txBody>
      </p:sp>
      <p:sp>
        <p:nvSpPr>
          <p:cNvPr id="16" name="Rectangle: Rounded Corners 1">
            <a:extLst>
              <a:ext uri="{FF2B5EF4-FFF2-40B4-BE49-F238E27FC236}">
                <a16:creationId xmlns:a16="http://schemas.microsoft.com/office/drawing/2014/main" id="{98180F46-9B8E-4B29-A297-FEBFA2547EA8}"/>
              </a:ext>
            </a:extLst>
          </p:cNvPr>
          <p:cNvSpPr/>
          <p:nvPr/>
        </p:nvSpPr>
        <p:spPr>
          <a:xfrm>
            <a:off x="741521" y="908720"/>
            <a:ext cx="7651432" cy="180020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Twinkl" pitchFamily="50" charset="0"/>
              </a:rPr>
              <a:t>Kit and Sam are wondering about good places to take shelter along the way. What places might they find? </a:t>
            </a:r>
          </a:p>
        </p:txBody>
      </p:sp>
    </p:spTree>
    <p:extLst>
      <p:ext uri="{BB962C8B-B14F-4D97-AF65-F5344CB8AC3E}">
        <p14:creationId xmlns:p14="http://schemas.microsoft.com/office/powerpoint/2010/main" val="1404415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10" presetClass="exit" presetSubtype="0" fill="hold" grpId="1" nodeType="with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rPr>
              <a:t>street lamp</a:t>
            </a:r>
            <a:endParaRPr lang="en-GB" sz="2800" dirty="0">
              <a:solidFill>
                <a:schemeClr val="tx1"/>
              </a:solidFill>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879" y="980728"/>
            <a:ext cx="812237" cy="4466298"/>
          </a:xfrm>
          <a:prstGeom prst="rect">
            <a:avLst/>
          </a:prstGeom>
        </p:spPr>
      </p:pic>
    </p:spTree>
    <p:extLst>
      <p:ext uri="{BB962C8B-B14F-4D97-AF65-F5344CB8AC3E}">
        <p14:creationId xmlns:p14="http://schemas.microsoft.com/office/powerpoint/2010/main" val="1070409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34055"/>
          <a:stretch/>
        </p:blipFill>
        <p:spPr>
          <a:xfrm>
            <a:off x="395535" y="1052736"/>
            <a:ext cx="2054487" cy="4396166"/>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a:t>
            </a:r>
            <a:r>
              <a:rPr lang="en-GB" sz="2800" dirty="0" smtClean="0">
                <a:solidFill>
                  <a:schemeClr val="tx1"/>
                </a:solidFill>
              </a:rPr>
              <a:t>ree</a:t>
            </a:r>
            <a:endParaRPr lang="en-GB" sz="2800" dirty="0">
              <a:solidFill>
                <a:schemeClr val="tx1"/>
              </a:solidFill>
            </a:endParaRPr>
          </a:p>
        </p:txBody>
      </p:sp>
    </p:spTree>
    <p:extLst>
      <p:ext uri="{BB962C8B-B14F-4D97-AF65-F5344CB8AC3E}">
        <p14:creationId xmlns:p14="http://schemas.microsoft.com/office/powerpoint/2010/main" val="2263046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901" r="-1"/>
          <a:stretch/>
        </p:blipFill>
        <p:spPr>
          <a:xfrm>
            <a:off x="417217" y="2284210"/>
            <a:ext cx="2889226" cy="770423"/>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train</a:t>
            </a:r>
            <a:endParaRPr lang="en-GB" sz="2800" dirty="0">
              <a:solidFill>
                <a:schemeClr val="tx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spTree>
    <p:extLst>
      <p:ext uri="{BB962C8B-B14F-4D97-AF65-F5344CB8AC3E}">
        <p14:creationId xmlns:p14="http://schemas.microsoft.com/office/powerpoint/2010/main" val="4188097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112" y="2994477"/>
            <a:ext cx="2054487" cy="552441"/>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flowers</a:t>
            </a:r>
            <a:endParaRPr lang="en-GB" sz="2800" dirty="0">
              <a:solidFill>
                <a:schemeClr val="tx1"/>
              </a:solidFill>
            </a:endParaRPr>
          </a:p>
        </p:txBody>
      </p:sp>
    </p:spTree>
    <p:extLst>
      <p:ext uri="{BB962C8B-B14F-4D97-AF65-F5344CB8AC3E}">
        <p14:creationId xmlns:p14="http://schemas.microsoft.com/office/powerpoint/2010/main" val="3861322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102" y="4483478"/>
            <a:ext cx="1717556" cy="575794"/>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junk</a:t>
            </a:r>
            <a:endParaRPr lang="en-GB" sz="2800" dirty="0">
              <a:solidFill>
                <a:schemeClr val="tx1"/>
              </a:solidFill>
            </a:endParaRPr>
          </a:p>
        </p:txBody>
      </p:sp>
    </p:spTree>
    <p:extLst>
      <p:ext uri="{BB962C8B-B14F-4D97-AF65-F5344CB8AC3E}">
        <p14:creationId xmlns:p14="http://schemas.microsoft.com/office/powerpoint/2010/main" val="3113558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989" y="3172662"/>
            <a:ext cx="1920925" cy="1062807"/>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bench</a:t>
            </a:r>
            <a:endParaRPr lang="en-GB" sz="2800" dirty="0">
              <a:solidFill>
                <a:schemeClr val="tx1"/>
              </a:solidFill>
            </a:endParaRPr>
          </a:p>
        </p:txBody>
      </p:sp>
    </p:spTree>
    <p:extLst>
      <p:ext uri="{BB962C8B-B14F-4D97-AF65-F5344CB8AC3E}">
        <p14:creationId xmlns:p14="http://schemas.microsoft.com/office/powerpoint/2010/main" val="37612837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391702"/>
            <a:ext cx="3164637" cy="385712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409097"/>
            <a:ext cx="1353739" cy="48691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867" y="4580208"/>
            <a:ext cx="1920925" cy="1010792"/>
          </a:xfrm>
          <a:prstGeom prst="rect">
            <a:avLst/>
          </a:prstGeom>
        </p:spPr>
      </p:pic>
      <p:sp>
        <p:nvSpPr>
          <p:cNvPr id="3" name="Cloud Callout 2"/>
          <p:cNvSpPr/>
          <p:nvPr/>
        </p:nvSpPr>
        <p:spPr>
          <a:xfrm>
            <a:off x="1352176" y="461242"/>
            <a:ext cx="2695232" cy="1628369"/>
          </a:xfrm>
          <a:prstGeom prst="cloudCallout">
            <a:avLst>
              <a:gd name="adj1" fmla="val 45075"/>
              <a:gd name="adj2" fmla="val 620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bricks</a:t>
            </a:r>
            <a:endParaRPr lang="en-GB" sz="2800" dirty="0">
              <a:solidFill>
                <a:schemeClr val="tx1"/>
              </a:solidFill>
            </a:endParaRPr>
          </a:p>
        </p:txBody>
      </p:sp>
    </p:spTree>
    <p:extLst>
      <p:ext uri="{BB962C8B-B14F-4D97-AF65-F5344CB8AC3E}">
        <p14:creationId xmlns:p14="http://schemas.microsoft.com/office/powerpoint/2010/main" val="4061152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smtClean="0"/>
              <a:t>Puddle Words</a:t>
            </a:r>
            <a:endParaRPr lang="en-GB" altLang="en-US" dirty="0"/>
          </a:p>
        </p:txBody>
      </p:sp>
      <p:sp>
        <p:nvSpPr>
          <p:cNvPr id="11" name="Rectangle: Rounded Corners 1">
            <a:extLst>
              <a:ext uri="{FF2B5EF4-FFF2-40B4-BE49-F238E27FC236}">
                <a16:creationId xmlns:a16="http://schemas.microsoft.com/office/drawing/2014/main" id="{98180F46-9B8E-4B29-A297-FEBFA2547EA8}"/>
              </a:ext>
            </a:extLst>
          </p:cNvPr>
          <p:cNvSpPr/>
          <p:nvPr/>
        </p:nvSpPr>
        <p:spPr>
          <a:xfrm>
            <a:off x="741521" y="1473200"/>
            <a:ext cx="7651432" cy="1180548"/>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As they watch the rain splash down, Kit and Sam begin to see the raindrops make words in the puddles. Can you sound out the words to see what they have spotted? </a:t>
            </a:r>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731" y="3395495"/>
            <a:ext cx="5967011" cy="2436604"/>
          </a:xfrm>
          <a:prstGeom prst="rect">
            <a:avLst/>
          </a:prstGeom>
        </p:spPr>
      </p:pic>
    </p:spTree>
    <p:extLst>
      <p:ext uri="{BB962C8B-B14F-4D97-AF65-F5344CB8AC3E}">
        <p14:creationId xmlns:p14="http://schemas.microsoft.com/office/powerpoint/2010/main" val="1156496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231" y="3387636"/>
            <a:ext cx="2791136" cy="1490918"/>
          </a:xfrm>
          <a:prstGeom prst="rect">
            <a:avLst/>
          </a:prstGeom>
        </p:spPr>
      </p:pic>
      <p:sp>
        <p:nvSpPr>
          <p:cNvPr id="7" name="Rectangle 6"/>
          <p:cNvSpPr/>
          <p:nvPr/>
        </p:nvSpPr>
        <p:spPr>
          <a:xfrm>
            <a:off x="2377526" y="731453"/>
            <a:ext cx="744114" cy="830997"/>
          </a:xfrm>
          <a:prstGeom prst="rect">
            <a:avLst/>
          </a:prstGeom>
        </p:spPr>
        <p:txBody>
          <a:bodyPr wrap="none">
            <a:spAutoFit/>
          </a:bodyPr>
          <a:lstStyle/>
          <a:p>
            <a:r>
              <a:rPr lang="en-GB" sz="4800" dirty="0" err="1"/>
              <a:t>sk</a:t>
            </a:r>
            <a:endParaRPr lang="en-GB" sz="4800" dirty="0"/>
          </a:p>
        </p:txBody>
      </p:sp>
      <p:sp>
        <p:nvSpPr>
          <p:cNvPr id="17" name="Rectangle 16"/>
          <p:cNvSpPr/>
          <p:nvPr/>
        </p:nvSpPr>
        <p:spPr>
          <a:xfrm>
            <a:off x="2947967" y="731452"/>
            <a:ext cx="537327" cy="830997"/>
          </a:xfrm>
          <a:prstGeom prst="rect">
            <a:avLst/>
          </a:prstGeom>
        </p:spPr>
        <p:txBody>
          <a:bodyPr wrap="none">
            <a:spAutoFit/>
          </a:bodyPr>
          <a:lstStyle/>
          <a:p>
            <a:r>
              <a:rPr lang="en-GB" sz="4800" dirty="0" smtClean="0"/>
              <a:t>u</a:t>
            </a:r>
            <a:endParaRPr lang="en-GB" sz="4800" dirty="0"/>
          </a:p>
        </p:txBody>
      </p:sp>
      <p:sp>
        <p:nvSpPr>
          <p:cNvPr id="18" name="Rectangle 17"/>
          <p:cNvSpPr/>
          <p:nvPr/>
        </p:nvSpPr>
        <p:spPr>
          <a:xfrm>
            <a:off x="3340586" y="731451"/>
            <a:ext cx="845103" cy="830997"/>
          </a:xfrm>
          <a:prstGeom prst="rect">
            <a:avLst/>
          </a:prstGeom>
        </p:spPr>
        <p:txBody>
          <a:bodyPr wrap="none">
            <a:spAutoFit/>
          </a:bodyPr>
          <a:lstStyle/>
          <a:p>
            <a:r>
              <a:rPr lang="en-GB" sz="4800" dirty="0" err="1" smtClean="0"/>
              <a:t>nk</a:t>
            </a:r>
            <a:endParaRPr lang="en-GB" sz="4800" dirty="0"/>
          </a:p>
        </p:txBody>
      </p:sp>
    </p:spTree>
    <p:extLst>
      <p:ext uri="{BB962C8B-B14F-4D97-AF65-F5344CB8AC3E}">
        <p14:creationId xmlns:p14="http://schemas.microsoft.com/office/powerpoint/2010/main" val="22866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377526" y="731453"/>
            <a:ext cx="922047" cy="830997"/>
          </a:xfrm>
          <a:prstGeom prst="rect">
            <a:avLst/>
          </a:prstGeom>
        </p:spPr>
        <p:txBody>
          <a:bodyPr wrap="none">
            <a:spAutoFit/>
          </a:bodyPr>
          <a:lstStyle/>
          <a:p>
            <a:r>
              <a:rPr lang="en-GB" sz="4800" dirty="0" err="1" smtClean="0"/>
              <a:t>sw</a:t>
            </a:r>
            <a:endParaRPr lang="en-GB" sz="4800" dirty="0"/>
          </a:p>
        </p:txBody>
      </p:sp>
      <p:sp>
        <p:nvSpPr>
          <p:cNvPr id="17" name="Rectangle 16"/>
          <p:cNvSpPr/>
          <p:nvPr/>
        </p:nvSpPr>
        <p:spPr>
          <a:xfrm>
            <a:off x="3126425" y="731452"/>
            <a:ext cx="365806" cy="830997"/>
          </a:xfrm>
          <a:prstGeom prst="rect">
            <a:avLst/>
          </a:prstGeom>
        </p:spPr>
        <p:txBody>
          <a:bodyPr wrap="none">
            <a:spAutoFit/>
          </a:bodyPr>
          <a:lstStyle/>
          <a:p>
            <a:r>
              <a:rPr lang="en-GB" sz="4800" dirty="0" err="1" smtClean="0"/>
              <a:t>i</a:t>
            </a:r>
            <a:endParaRPr lang="en-GB" sz="4800" dirty="0"/>
          </a:p>
        </p:txBody>
      </p:sp>
      <p:sp>
        <p:nvSpPr>
          <p:cNvPr id="18" name="Rectangle 17"/>
          <p:cNvSpPr/>
          <p:nvPr/>
        </p:nvSpPr>
        <p:spPr>
          <a:xfrm>
            <a:off x="3340586" y="731451"/>
            <a:ext cx="707245" cy="830997"/>
          </a:xfrm>
          <a:prstGeom prst="rect">
            <a:avLst/>
          </a:prstGeom>
        </p:spPr>
        <p:txBody>
          <a:bodyPr wrap="none">
            <a:spAutoFit/>
          </a:bodyPr>
          <a:lstStyle/>
          <a:p>
            <a:r>
              <a:rPr lang="en-GB" sz="4800" dirty="0" smtClean="0"/>
              <a:t>m</a:t>
            </a:r>
            <a:endParaRPr lang="en-GB" sz="4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425" y="3279431"/>
            <a:ext cx="3287517" cy="1604962"/>
          </a:xfrm>
          <a:prstGeom prst="rect">
            <a:avLst/>
          </a:prstGeom>
        </p:spPr>
      </p:pic>
    </p:spTree>
    <p:extLst>
      <p:ext uri="{BB962C8B-B14F-4D97-AF65-F5344CB8AC3E}">
        <p14:creationId xmlns:p14="http://schemas.microsoft.com/office/powerpoint/2010/main" val="70608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425151" y="731453"/>
            <a:ext cx="696024" cy="830997"/>
          </a:xfrm>
          <a:prstGeom prst="rect">
            <a:avLst/>
          </a:prstGeom>
        </p:spPr>
        <p:txBody>
          <a:bodyPr wrap="none">
            <a:spAutoFit/>
          </a:bodyPr>
          <a:lstStyle/>
          <a:p>
            <a:r>
              <a:rPr lang="en-GB" sz="4800" dirty="0" err="1" smtClean="0"/>
              <a:t>pl</a:t>
            </a:r>
            <a:endParaRPr lang="en-GB" sz="4800" dirty="0"/>
          </a:p>
        </p:txBody>
      </p:sp>
      <p:sp>
        <p:nvSpPr>
          <p:cNvPr id="17" name="Rectangle 16"/>
          <p:cNvSpPr/>
          <p:nvPr/>
        </p:nvSpPr>
        <p:spPr>
          <a:xfrm>
            <a:off x="2937310" y="731452"/>
            <a:ext cx="537327" cy="830997"/>
          </a:xfrm>
          <a:prstGeom prst="rect">
            <a:avLst/>
          </a:prstGeom>
        </p:spPr>
        <p:txBody>
          <a:bodyPr wrap="none">
            <a:spAutoFit/>
          </a:bodyPr>
          <a:lstStyle/>
          <a:p>
            <a:r>
              <a:rPr lang="en-GB" sz="4800" dirty="0" smtClean="0"/>
              <a:t>u</a:t>
            </a:r>
            <a:endParaRPr lang="en-GB" sz="4800" dirty="0"/>
          </a:p>
        </p:txBody>
      </p:sp>
      <p:sp>
        <p:nvSpPr>
          <p:cNvPr id="18" name="Rectangle 17"/>
          <p:cNvSpPr/>
          <p:nvPr/>
        </p:nvSpPr>
        <p:spPr>
          <a:xfrm>
            <a:off x="3293445" y="731451"/>
            <a:ext cx="707245" cy="830997"/>
          </a:xfrm>
          <a:prstGeom prst="rect">
            <a:avLst/>
          </a:prstGeom>
        </p:spPr>
        <p:txBody>
          <a:bodyPr wrap="none">
            <a:spAutoFit/>
          </a:bodyPr>
          <a:lstStyle/>
          <a:p>
            <a:r>
              <a:rPr lang="en-GB" sz="4800" dirty="0" smtClean="0"/>
              <a:t>m</a:t>
            </a:r>
            <a:endParaRPr lang="en-GB" sz="4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329" y="3127031"/>
            <a:ext cx="1400834" cy="1604962"/>
          </a:xfrm>
          <a:prstGeom prst="rect">
            <a:avLst/>
          </a:prstGeom>
        </p:spPr>
      </p:pic>
    </p:spTree>
    <p:extLst>
      <p:ext uri="{BB962C8B-B14F-4D97-AF65-F5344CB8AC3E}">
        <p14:creationId xmlns:p14="http://schemas.microsoft.com/office/powerpoint/2010/main" val="132348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425151" y="688592"/>
            <a:ext cx="768159" cy="830997"/>
          </a:xfrm>
          <a:prstGeom prst="rect">
            <a:avLst/>
          </a:prstGeom>
        </p:spPr>
        <p:txBody>
          <a:bodyPr wrap="none">
            <a:spAutoFit/>
          </a:bodyPr>
          <a:lstStyle/>
          <a:p>
            <a:r>
              <a:rPr lang="en-GB" sz="4800" dirty="0" err="1" smtClean="0"/>
              <a:t>sp</a:t>
            </a:r>
            <a:endParaRPr lang="en-GB" sz="4800" dirty="0"/>
          </a:p>
        </p:txBody>
      </p:sp>
      <p:sp>
        <p:nvSpPr>
          <p:cNvPr id="18" name="Rectangle 17"/>
          <p:cNvSpPr/>
          <p:nvPr/>
        </p:nvSpPr>
        <p:spPr>
          <a:xfrm>
            <a:off x="3027984" y="688590"/>
            <a:ext cx="1047082" cy="830997"/>
          </a:xfrm>
          <a:prstGeom prst="rect">
            <a:avLst/>
          </a:prstGeom>
        </p:spPr>
        <p:txBody>
          <a:bodyPr wrap="none">
            <a:spAutoFit/>
          </a:bodyPr>
          <a:lstStyle/>
          <a:p>
            <a:r>
              <a:rPr lang="en-GB" sz="4800" dirty="0" smtClean="0"/>
              <a:t>ear</a:t>
            </a:r>
            <a:endParaRPr lang="en-GB" sz="4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042" y="1987782"/>
            <a:ext cx="2936712" cy="2853251"/>
          </a:xfrm>
          <a:prstGeom prst="rect">
            <a:avLst/>
          </a:prstGeom>
        </p:spPr>
      </p:pic>
    </p:spTree>
    <p:extLst>
      <p:ext uri="{BB962C8B-B14F-4D97-AF65-F5344CB8AC3E}">
        <p14:creationId xmlns:p14="http://schemas.microsoft.com/office/powerpoint/2010/main" val="207870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childTnLst>
                          </p:cTn>
                        </p:par>
                      </p:childTnLst>
                    </p:cTn>
                  </p:par>
                </p:childTnLst>
              </p:cTn>
              <p:nextCondLst>
                <p:cond evt="onClick" delay="0">
                  <p:tgtEl>
                    <p:spTgt spid="14"/>
                  </p:tgtEl>
                </p:cond>
              </p:nextCondLst>
            </p:seq>
          </p:childTnLst>
        </p:cTn>
      </p:par>
    </p:tnLst>
    <p:bldLst>
      <p:bldP spid="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425151" y="731453"/>
            <a:ext cx="561372" cy="830997"/>
          </a:xfrm>
          <a:prstGeom prst="rect">
            <a:avLst/>
          </a:prstGeom>
        </p:spPr>
        <p:txBody>
          <a:bodyPr wrap="none">
            <a:spAutoFit/>
          </a:bodyPr>
          <a:lstStyle/>
          <a:p>
            <a:r>
              <a:rPr lang="en-GB" sz="4800" dirty="0" err="1" smtClean="0"/>
              <a:t>fl</a:t>
            </a:r>
            <a:endParaRPr lang="en-GB" sz="4800" dirty="0"/>
          </a:p>
        </p:txBody>
      </p:sp>
      <p:sp>
        <p:nvSpPr>
          <p:cNvPr id="17" name="Rectangle 16"/>
          <p:cNvSpPr/>
          <p:nvPr/>
        </p:nvSpPr>
        <p:spPr>
          <a:xfrm>
            <a:off x="2819205" y="731452"/>
            <a:ext cx="838691" cy="830997"/>
          </a:xfrm>
          <a:prstGeom prst="rect">
            <a:avLst/>
          </a:prstGeom>
        </p:spPr>
        <p:txBody>
          <a:bodyPr wrap="none">
            <a:spAutoFit/>
          </a:bodyPr>
          <a:lstStyle/>
          <a:p>
            <a:r>
              <a:rPr lang="en-GB" sz="4800" dirty="0" err="1" smtClean="0"/>
              <a:t>oa</a:t>
            </a:r>
            <a:endParaRPr lang="en-GB" sz="4800" dirty="0"/>
          </a:p>
        </p:txBody>
      </p:sp>
      <p:sp>
        <p:nvSpPr>
          <p:cNvPr id="18" name="Rectangle 17"/>
          <p:cNvSpPr/>
          <p:nvPr/>
        </p:nvSpPr>
        <p:spPr>
          <a:xfrm>
            <a:off x="3479012" y="731451"/>
            <a:ext cx="407484" cy="830997"/>
          </a:xfrm>
          <a:prstGeom prst="rect">
            <a:avLst/>
          </a:prstGeom>
        </p:spPr>
        <p:txBody>
          <a:bodyPr wrap="none">
            <a:spAutoFit/>
          </a:bodyPr>
          <a:lstStyle/>
          <a:p>
            <a:r>
              <a:rPr lang="en-GB" sz="4800" dirty="0" smtClean="0"/>
              <a:t>t</a:t>
            </a:r>
            <a:endParaRPr lang="en-GB" sz="4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0891" y="3206953"/>
            <a:ext cx="2733792" cy="1749917"/>
          </a:xfrm>
          <a:prstGeom prst="rect">
            <a:avLst/>
          </a:prstGeom>
        </p:spPr>
      </p:pic>
    </p:spTree>
    <p:extLst>
      <p:ext uri="{BB962C8B-B14F-4D97-AF65-F5344CB8AC3E}">
        <p14:creationId xmlns:p14="http://schemas.microsoft.com/office/powerpoint/2010/main" val="116814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324612" y="731453"/>
            <a:ext cx="758541" cy="830997"/>
          </a:xfrm>
          <a:prstGeom prst="rect">
            <a:avLst/>
          </a:prstGeom>
        </p:spPr>
        <p:txBody>
          <a:bodyPr wrap="none">
            <a:spAutoFit/>
          </a:bodyPr>
          <a:lstStyle/>
          <a:p>
            <a:r>
              <a:rPr lang="en-GB" sz="4800" dirty="0" smtClean="0"/>
              <a:t>gr</a:t>
            </a:r>
            <a:endParaRPr lang="en-GB" sz="4800" dirty="0"/>
          </a:p>
        </p:txBody>
      </p:sp>
      <p:sp>
        <p:nvSpPr>
          <p:cNvPr id="17" name="Rectangle 16"/>
          <p:cNvSpPr/>
          <p:nvPr/>
        </p:nvSpPr>
        <p:spPr>
          <a:xfrm>
            <a:off x="2882350" y="731452"/>
            <a:ext cx="984565" cy="830997"/>
          </a:xfrm>
          <a:prstGeom prst="rect">
            <a:avLst/>
          </a:prstGeom>
        </p:spPr>
        <p:txBody>
          <a:bodyPr wrap="none">
            <a:spAutoFit/>
          </a:bodyPr>
          <a:lstStyle/>
          <a:p>
            <a:r>
              <a:rPr lang="en-GB" sz="4800" dirty="0" smtClean="0"/>
              <a:t>ow</a:t>
            </a:r>
            <a:endParaRPr lang="en-GB" sz="4800" dirty="0"/>
          </a:p>
        </p:txBody>
      </p:sp>
      <p:sp>
        <p:nvSpPr>
          <p:cNvPr id="18" name="Rectangle 17"/>
          <p:cNvSpPr/>
          <p:nvPr/>
        </p:nvSpPr>
        <p:spPr>
          <a:xfrm>
            <a:off x="3640891" y="731451"/>
            <a:ext cx="365806" cy="830997"/>
          </a:xfrm>
          <a:prstGeom prst="rect">
            <a:avLst/>
          </a:prstGeom>
        </p:spPr>
        <p:txBody>
          <a:bodyPr wrap="none">
            <a:spAutoFit/>
          </a:bodyPr>
          <a:lstStyle/>
          <a:p>
            <a:r>
              <a:rPr lang="en-GB" sz="4800" dirty="0" smtClean="0"/>
              <a:t>l</a:t>
            </a:r>
            <a:endParaRPr lang="en-GB" sz="4800"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5883" y="2228302"/>
            <a:ext cx="3280988" cy="2623890"/>
          </a:xfrm>
          <a:prstGeom prst="rect">
            <a:avLst/>
          </a:prstGeom>
        </p:spPr>
      </p:pic>
    </p:spTree>
    <p:extLst>
      <p:ext uri="{BB962C8B-B14F-4D97-AF65-F5344CB8AC3E}">
        <p14:creationId xmlns:p14="http://schemas.microsoft.com/office/powerpoint/2010/main" val="19814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37745" y="418289"/>
            <a:ext cx="8249055" cy="5992239"/>
          </a:xfrm>
          <a:prstGeom prst="roundRect">
            <a:avLst>
              <a:gd name="adj" fmla="val 2544"/>
            </a:avLst>
          </a:prstGeom>
          <a:solidFill>
            <a:srgbClr val="80808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776356" y="227397"/>
            <a:ext cx="1367644" cy="504056"/>
            <a:chOff x="7776356" y="1700808"/>
            <a:chExt cx="1367644" cy="504056"/>
          </a:xfrm>
          <a:solidFill>
            <a:schemeClr val="accent4"/>
          </a:solidFill>
        </p:grpSpPr>
        <p:sp>
          <p:nvSpPr>
            <p:cNvPr id="9" name="Oval 8"/>
            <p:cNvSpPr/>
            <p:nvPr/>
          </p:nvSpPr>
          <p:spPr>
            <a:xfrm>
              <a:off x="777635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028384" y="1700808"/>
              <a:ext cx="111561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Practise</a:t>
              </a: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486" y="2937753"/>
            <a:ext cx="6767117" cy="2763324"/>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983" b="28227"/>
          <a:stretch/>
        </p:blipFill>
        <p:spPr>
          <a:xfrm>
            <a:off x="-9729" y="1935805"/>
            <a:ext cx="2387255" cy="4922195"/>
          </a:xfrm>
          <a:prstGeom prst="rect">
            <a:avLst/>
          </a:prstGeom>
        </p:spPr>
      </p:pic>
      <p:sp>
        <p:nvSpPr>
          <p:cNvPr id="5" name="Oval Callout 4"/>
          <p:cNvSpPr/>
          <p:nvPr/>
        </p:nvSpPr>
        <p:spPr>
          <a:xfrm>
            <a:off x="1468176" y="136187"/>
            <a:ext cx="3540868" cy="1935805"/>
          </a:xfrm>
          <a:prstGeom prst="wedgeEllipseCallout">
            <a:avLst>
              <a:gd name="adj1" fmla="val -55723"/>
              <a:gd name="adj2" fmla="val 5395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dirty="0">
              <a:solidFill>
                <a:schemeClr val="tx1"/>
              </a:solidFill>
            </a:endParaRPr>
          </a:p>
        </p:txBody>
      </p:sp>
      <p:grpSp>
        <p:nvGrpSpPr>
          <p:cNvPr id="14"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5"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Twinkl SemiBold" pitchFamily="2" charset="0"/>
                </a:rPr>
                <a:t>Check</a:t>
              </a:r>
              <a:endParaRPr lang="en-GB" dirty="0">
                <a:latin typeface="Twinkl SemiBold" pitchFamily="2" charset="0"/>
              </a:endParaRPr>
            </a:p>
          </p:txBody>
        </p:sp>
        <p:pic>
          <p:nvPicPr>
            <p:cNvPr id="16" name="Picture 15">
              <a:extLst>
                <a:ext uri="{FF2B5EF4-FFF2-40B4-BE49-F238E27FC236}">
                  <a16:creationId xmlns:a16="http://schemas.microsoft.com/office/drawing/2014/main" id="{0027BEFC-1239-434B-A3C0-07FD0B8904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7" name="Rectangle 6"/>
          <p:cNvSpPr/>
          <p:nvPr/>
        </p:nvSpPr>
        <p:spPr>
          <a:xfrm>
            <a:off x="2543687" y="676459"/>
            <a:ext cx="660758" cy="830997"/>
          </a:xfrm>
          <a:prstGeom prst="rect">
            <a:avLst/>
          </a:prstGeom>
        </p:spPr>
        <p:txBody>
          <a:bodyPr wrap="none">
            <a:spAutoFit/>
          </a:bodyPr>
          <a:lstStyle/>
          <a:p>
            <a:r>
              <a:rPr lang="en-GB" sz="4800" dirty="0" err="1" smtClean="0"/>
              <a:t>st</a:t>
            </a:r>
            <a:endParaRPr lang="en-GB" sz="4800" dirty="0"/>
          </a:p>
        </p:txBody>
      </p:sp>
      <p:sp>
        <p:nvSpPr>
          <p:cNvPr id="17" name="Rectangle 16"/>
          <p:cNvSpPr/>
          <p:nvPr/>
        </p:nvSpPr>
        <p:spPr>
          <a:xfrm>
            <a:off x="3047559" y="676457"/>
            <a:ext cx="500458" cy="830997"/>
          </a:xfrm>
          <a:prstGeom prst="rect">
            <a:avLst/>
          </a:prstGeom>
        </p:spPr>
        <p:txBody>
          <a:bodyPr wrap="none">
            <a:spAutoFit/>
          </a:bodyPr>
          <a:lstStyle/>
          <a:p>
            <a:r>
              <a:rPr lang="en-GB" sz="4800" dirty="0" smtClean="0"/>
              <a:t>o</a:t>
            </a:r>
            <a:endParaRPr lang="en-GB" sz="4800" dirty="0"/>
          </a:p>
        </p:txBody>
      </p:sp>
      <p:sp>
        <p:nvSpPr>
          <p:cNvPr id="18" name="Rectangle 17"/>
          <p:cNvSpPr/>
          <p:nvPr/>
        </p:nvSpPr>
        <p:spPr>
          <a:xfrm>
            <a:off x="3378796" y="676457"/>
            <a:ext cx="514885" cy="830997"/>
          </a:xfrm>
          <a:prstGeom prst="rect">
            <a:avLst/>
          </a:prstGeom>
        </p:spPr>
        <p:txBody>
          <a:bodyPr wrap="none">
            <a:spAutoFit/>
          </a:bodyPr>
          <a:lstStyle/>
          <a:p>
            <a:r>
              <a:rPr lang="en-GB" sz="4800" dirty="0" smtClean="0"/>
              <a:t>p</a:t>
            </a:r>
            <a:endParaRPr lang="en-GB" sz="48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0675" y="1913166"/>
            <a:ext cx="1807502" cy="2678290"/>
          </a:xfrm>
          <a:prstGeom prst="rect">
            <a:avLst/>
          </a:prstGeom>
        </p:spPr>
      </p:pic>
    </p:spTree>
    <p:extLst>
      <p:ext uri="{BB962C8B-B14F-4D97-AF65-F5344CB8AC3E}">
        <p14:creationId xmlns:p14="http://schemas.microsoft.com/office/powerpoint/2010/main" val="27989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4"/>
                    </p:tgtEl>
                  </p:cond>
                </p:stCondLst>
                <p:endSync evt="end" delay="0">
                  <p:rtn val="all"/>
                </p:endSync>
                <p:childTnLst>
                  <p:par>
                    <p:cTn id="17" fill="hold">
                      <p:stCondLst>
                        <p:cond delay="0"/>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nextCondLst>
                <p:cond evt="onClick" delay="0">
                  <p:tgtEl>
                    <p:spTgt spid="14"/>
                  </p:tgtEl>
                </p:cond>
              </p:nextCondLst>
            </p:seq>
          </p:childTnLst>
        </p:cTn>
      </p:par>
    </p:tnLst>
    <p:bldLst>
      <p:bldP spid="7"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9450" r="29448" b="-1"/>
          <a:stretch/>
        </p:blipFill>
        <p:spPr>
          <a:xfrm>
            <a:off x="415112" y="469426"/>
            <a:ext cx="8269002" cy="5941313"/>
          </a:xfrm>
          <a:prstGeom prst="roundRect">
            <a:avLst>
              <a:gd name="adj" fmla="val 3872"/>
            </a:avLst>
          </a:prstGeom>
          <a:ln w="38100">
            <a:solidFill>
              <a:schemeClr val="bg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4405" y="2812774"/>
            <a:ext cx="1564383" cy="210572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1245" y="2276061"/>
            <a:ext cx="734659" cy="2642437"/>
          </a:xfrm>
          <a:prstGeom prst="rect">
            <a:avLst/>
          </a:prstGeom>
        </p:spPr>
      </p:pic>
      <p:sp>
        <p:nvSpPr>
          <p:cNvPr id="10" name="Rounded Rectangle 9"/>
          <p:cNvSpPr/>
          <p:nvPr/>
        </p:nvSpPr>
        <p:spPr>
          <a:xfrm>
            <a:off x="506896" y="5039513"/>
            <a:ext cx="8046581" cy="1267747"/>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eaLnBrk="1" fontAlgn="auto" hangingPunct="1">
              <a:spcBef>
                <a:spcPts val="0"/>
              </a:spcBef>
              <a:spcAft>
                <a:spcPts val="0"/>
              </a:spcAft>
            </a:pPr>
            <a:r>
              <a:rPr lang="en-GB" sz="2400" dirty="0">
                <a:solidFill>
                  <a:prstClr val="black"/>
                </a:solidFill>
                <a:latin typeface="Twinkl" pitchFamily="2" charset="0"/>
              </a:rPr>
              <a:t>“</a:t>
            </a:r>
            <a:r>
              <a:rPr lang="en-GB" sz="2400" dirty="0">
                <a:solidFill>
                  <a:srgbClr val="7030A0"/>
                </a:solidFill>
                <a:latin typeface="Twinkl" pitchFamily="2" charset="0"/>
              </a:rPr>
              <a:t>W</a:t>
            </a:r>
            <a:r>
              <a:rPr lang="en-GB" sz="2400" u="sng" dirty="0">
                <a:solidFill>
                  <a:srgbClr val="7030A0"/>
                </a:solidFill>
                <a:latin typeface="Twinkl" pitchFamily="2" charset="0"/>
              </a:rPr>
              <a:t>ow</a:t>
            </a:r>
            <a:r>
              <a:rPr lang="en-GB" sz="2400" dirty="0">
                <a:solidFill>
                  <a:prstClr val="black"/>
                </a:solidFill>
                <a:latin typeface="Twinkl" pitchFamily="2" charset="0"/>
              </a:rPr>
              <a:t>, </a:t>
            </a:r>
            <a:r>
              <a:rPr lang="en-GB" sz="2400" dirty="0">
                <a:solidFill>
                  <a:srgbClr val="FF0000"/>
                </a:solidFill>
                <a:latin typeface="Twinkl" pitchFamily="2" charset="0"/>
              </a:rPr>
              <a:t>what</a:t>
            </a:r>
            <a:r>
              <a:rPr lang="en-GB" sz="2400" dirty="0">
                <a:solidFill>
                  <a:prstClr val="black"/>
                </a:solidFill>
                <a:latin typeface="Twinkl" pitchFamily="2" charset="0"/>
              </a:rPr>
              <a:t> </a:t>
            </a:r>
            <a:r>
              <a:rPr lang="en-GB" sz="2400" dirty="0">
                <a:solidFill>
                  <a:srgbClr val="7030A0"/>
                </a:solidFill>
                <a:latin typeface="Twinkl" pitchFamily="2" charset="0"/>
              </a:rPr>
              <a:t>a lo</a:t>
            </a:r>
            <a:r>
              <a:rPr lang="en-GB" sz="2400" u="sng" dirty="0">
                <a:solidFill>
                  <a:srgbClr val="7030A0"/>
                </a:solidFill>
                <a:latin typeface="Twinkl" pitchFamily="2" charset="0"/>
              </a:rPr>
              <a:t>ng</a:t>
            </a:r>
            <a:r>
              <a:rPr lang="en-GB" sz="2400" dirty="0">
                <a:solidFill>
                  <a:srgbClr val="7030A0"/>
                </a:solidFill>
                <a:latin typeface="Twinkl" pitchFamily="2" charset="0"/>
              </a:rPr>
              <a:t> </a:t>
            </a:r>
            <a:r>
              <a:rPr lang="en-GB" sz="2400" dirty="0">
                <a:solidFill>
                  <a:prstClr val="black"/>
                </a:solidFill>
                <a:latin typeface="Twinkl" pitchFamily="2" charset="0"/>
              </a:rPr>
              <a:t>walk!” </a:t>
            </a:r>
            <a:r>
              <a:rPr lang="en-GB" sz="2400" dirty="0">
                <a:solidFill>
                  <a:srgbClr val="FF0000"/>
                </a:solidFill>
                <a:latin typeface="Twinkl" pitchFamily="2" charset="0"/>
              </a:rPr>
              <a:t>said</a:t>
            </a:r>
            <a:r>
              <a:rPr lang="en-GB" sz="2400" dirty="0">
                <a:solidFill>
                  <a:prstClr val="black"/>
                </a:solidFill>
                <a:latin typeface="Twinkl" pitchFamily="2" charset="0"/>
              </a:rPr>
              <a:t> </a:t>
            </a:r>
            <a:r>
              <a:rPr lang="en-GB" sz="2400" dirty="0">
                <a:solidFill>
                  <a:srgbClr val="7030A0"/>
                </a:solidFill>
                <a:latin typeface="Twinkl" pitchFamily="2" charset="0"/>
              </a:rPr>
              <a:t>Sam</a:t>
            </a:r>
            <a:r>
              <a:rPr lang="en-GB" sz="2400" dirty="0">
                <a:solidFill>
                  <a:prstClr val="black"/>
                </a:solidFill>
                <a:latin typeface="Twinkl" pitchFamily="2" charset="0"/>
              </a:rPr>
              <a:t>. </a:t>
            </a:r>
            <a:r>
              <a:rPr lang="en-GB" sz="2400" dirty="0">
                <a:solidFill>
                  <a:srgbClr val="7030A0"/>
                </a:solidFill>
                <a:latin typeface="Twinkl" pitchFamily="2" charset="0"/>
              </a:rPr>
              <a:t>Just </a:t>
            </a:r>
            <a:r>
              <a:rPr lang="en-GB" sz="2400" u="sng" dirty="0">
                <a:solidFill>
                  <a:srgbClr val="7030A0"/>
                </a:solidFill>
                <a:latin typeface="Twinkl" pitchFamily="2" charset="0"/>
              </a:rPr>
              <a:t>th</a:t>
            </a:r>
            <a:r>
              <a:rPr lang="en-GB" sz="2400" dirty="0">
                <a:solidFill>
                  <a:srgbClr val="7030A0"/>
                </a:solidFill>
                <a:latin typeface="Twinkl" pitchFamily="2" charset="0"/>
              </a:rPr>
              <a:t>en</a:t>
            </a:r>
            <a:r>
              <a:rPr lang="en-GB" sz="2400" dirty="0">
                <a:solidFill>
                  <a:prstClr val="black"/>
                </a:solidFill>
                <a:latin typeface="Twinkl" pitchFamily="2" charset="0"/>
              </a:rPr>
              <a:t>, </a:t>
            </a:r>
            <a:r>
              <a:rPr lang="en-GB" sz="2400" dirty="0">
                <a:solidFill>
                  <a:srgbClr val="FF0000"/>
                </a:solidFill>
                <a:latin typeface="Twinkl" pitchFamily="2" charset="0"/>
              </a:rPr>
              <a:t>there</a:t>
            </a:r>
            <a:r>
              <a:rPr lang="en-GB" sz="2400" dirty="0">
                <a:solidFill>
                  <a:prstClr val="black"/>
                </a:solidFill>
                <a:latin typeface="Twinkl" pitchFamily="2" charset="0"/>
              </a:rPr>
              <a:t> </a:t>
            </a:r>
            <a:r>
              <a:rPr lang="en-GB" sz="2400" dirty="0">
                <a:solidFill>
                  <a:srgbClr val="7030A0"/>
                </a:solidFill>
                <a:latin typeface="Twinkl" pitchFamily="2" charset="0"/>
              </a:rPr>
              <a:t>was</a:t>
            </a:r>
            <a:r>
              <a:rPr lang="en-GB" sz="2400" dirty="0">
                <a:solidFill>
                  <a:prstClr val="black"/>
                </a:solidFill>
                <a:latin typeface="Twinkl" pitchFamily="2" charset="0"/>
              </a:rPr>
              <a:t> another </a:t>
            </a:r>
            <a:r>
              <a:rPr lang="en-GB" sz="2400" dirty="0">
                <a:solidFill>
                  <a:srgbClr val="7030A0"/>
                </a:solidFill>
                <a:latin typeface="Twinkl" pitchFamily="2" charset="0"/>
              </a:rPr>
              <a:t>clap of </a:t>
            </a:r>
            <a:r>
              <a:rPr lang="en-GB" sz="2400" u="sng" dirty="0">
                <a:solidFill>
                  <a:srgbClr val="7030A0"/>
                </a:solidFill>
                <a:latin typeface="Twinkl" pitchFamily="2" charset="0"/>
              </a:rPr>
              <a:t>th</a:t>
            </a:r>
            <a:r>
              <a:rPr lang="en-GB" sz="2400" dirty="0">
                <a:solidFill>
                  <a:srgbClr val="7030A0"/>
                </a:solidFill>
                <a:latin typeface="Twinkl" pitchFamily="2" charset="0"/>
              </a:rPr>
              <a:t>und</a:t>
            </a:r>
            <a:r>
              <a:rPr lang="en-GB" sz="2400" u="sng" dirty="0">
                <a:solidFill>
                  <a:srgbClr val="7030A0"/>
                </a:solidFill>
                <a:latin typeface="Twinkl" pitchFamily="2" charset="0"/>
              </a:rPr>
              <a:t>er</a:t>
            </a:r>
            <a:r>
              <a:rPr lang="en-GB" sz="2400" dirty="0">
                <a:solidFill>
                  <a:srgbClr val="7030A0"/>
                </a:solidFill>
                <a:latin typeface="Twinkl" pitchFamily="2" charset="0"/>
              </a:rPr>
              <a:t> </a:t>
            </a:r>
            <a:r>
              <a:rPr lang="en-GB" sz="2400" u="sng" dirty="0">
                <a:solidFill>
                  <a:srgbClr val="7030A0"/>
                </a:solidFill>
                <a:latin typeface="Twinkl" pitchFamily="2" charset="0"/>
              </a:rPr>
              <a:t>th</a:t>
            </a:r>
            <a:r>
              <a:rPr lang="en-GB" sz="2400" dirty="0">
                <a:solidFill>
                  <a:srgbClr val="7030A0"/>
                </a:solidFill>
                <a:latin typeface="Twinkl" pitchFamily="2" charset="0"/>
              </a:rPr>
              <a:t>at </a:t>
            </a:r>
            <a:r>
              <a:rPr lang="en-GB" sz="2400" dirty="0">
                <a:solidFill>
                  <a:prstClr val="black"/>
                </a:solidFill>
                <a:latin typeface="Twinkl" pitchFamily="2" charset="0"/>
              </a:rPr>
              <a:t>made </a:t>
            </a:r>
            <a:r>
              <a:rPr lang="en-GB" sz="2400" dirty="0">
                <a:solidFill>
                  <a:srgbClr val="7030A0"/>
                </a:solidFill>
                <a:latin typeface="Twinkl" pitchFamily="2" charset="0"/>
              </a:rPr>
              <a:t>the </a:t>
            </a:r>
            <a:r>
              <a:rPr lang="en-GB" sz="2400" u="sng" dirty="0">
                <a:solidFill>
                  <a:srgbClr val="7030A0"/>
                </a:solidFill>
                <a:latin typeface="Twinkl" pitchFamily="2" charset="0"/>
              </a:rPr>
              <a:t>ch</a:t>
            </a:r>
            <a:r>
              <a:rPr lang="en-GB" sz="2400" dirty="0">
                <a:solidFill>
                  <a:srgbClr val="7030A0"/>
                </a:solidFill>
                <a:latin typeface="Twinkl" pitchFamily="2" charset="0"/>
              </a:rPr>
              <a:t>ildren jump</a:t>
            </a:r>
            <a:r>
              <a:rPr lang="en-GB" sz="2400" dirty="0">
                <a:solidFill>
                  <a:prstClr val="black"/>
                </a:solidFill>
                <a:latin typeface="Twinkl" pitchFamily="2" charset="0"/>
              </a:rPr>
              <a:t>.</a:t>
            </a:r>
          </a:p>
          <a:p>
            <a:pPr lvl="0" eaLnBrk="1" fontAlgn="auto" hangingPunct="1">
              <a:spcBef>
                <a:spcPts val="0"/>
              </a:spcBef>
              <a:spcAft>
                <a:spcPts val="0"/>
              </a:spcAft>
            </a:pPr>
            <a:r>
              <a:rPr lang="en-GB" sz="2400" dirty="0">
                <a:solidFill>
                  <a:prstClr val="black"/>
                </a:solidFill>
                <a:latin typeface="Twinkl" pitchFamily="2" charset="0"/>
              </a:rPr>
              <a:t>“Oh, </a:t>
            </a:r>
            <a:r>
              <a:rPr lang="en-GB" sz="2400" dirty="0">
                <a:solidFill>
                  <a:srgbClr val="FF0000"/>
                </a:solidFill>
                <a:latin typeface="Twinkl" pitchFamily="2" charset="0"/>
              </a:rPr>
              <a:t>what</a:t>
            </a:r>
            <a:r>
              <a:rPr lang="en-GB" sz="2400" dirty="0">
                <a:solidFill>
                  <a:prstClr val="black"/>
                </a:solidFill>
                <a:latin typeface="Twinkl" pitchFamily="2" charset="0"/>
              </a:rPr>
              <a:t> </a:t>
            </a:r>
            <a:r>
              <a:rPr lang="en-GB" sz="2400" dirty="0">
                <a:solidFill>
                  <a:srgbClr val="7030A0"/>
                </a:solidFill>
                <a:latin typeface="Twinkl" pitchFamily="2" charset="0"/>
              </a:rPr>
              <a:t>is </a:t>
            </a:r>
            <a:r>
              <a:rPr lang="en-GB" sz="2400" u="sng" dirty="0">
                <a:solidFill>
                  <a:srgbClr val="7030A0"/>
                </a:solidFill>
                <a:latin typeface="Twinkl" pitchFamily="2" charset="0"/>
              </a:rPr>
              <a:t>th</a:t>
            </a:r>
            <a:r>
              <a:rPr lang="en-GB" sz="2400" dirty="0">
                <a:solidFill>
                  <a:srgbClr val="7030A0"/>
                </a:solidFill>
                <a:latin typeface="Twinkl" pitchFamily="2" charset="0"/>
              </a:rPr>
              <a:t>at</a:t>
            </a:r>
            <a:r>
              <a:rPr lang="en-GB" sz="2400" dirty="0">
                <a:solidFill>
                  <a:prstClr val="black"/>
                </a:solidFill>
                <a:latin typeface="Twinkl" pitchFamily="2" charset="0"/>
              </a:rPr>
              <a:t>?” asked </a:t>
            </a:r>
            <a:r>
              <a:rPr lang="en-GB" sz="2400" dirty="0">
                <a:solidFill>
                  <a:srgbClr val="7030A0"/>
                </a:solidFill>
                <a:latin typeface="Twinkl" pitchFamily="2" charset="0"/>
              </a:rPr>
              <a:t>Kit</a:t>
            </a:r>
            <a:r>
              <a:rPr lang="en-GB" sz="2400" dirty="0">
                <a:solidFill>
                  <a:prstClr val="black"/>
                </a:solidFill>
                <a:latin typeface="Twinkl" pitchFamily="2" charset="0"/>
              </a:rPr>
              <a:t>.  </a:t>
            </a:r>
          </a:p>
        </p:txBody>
      </p:sp>
      <p:grpSp>
        <p:nvGrpSpPr>
          <p:cNvPr id="6" name="Group 5"/>
          <p:cNvGrpSpPr/>
          <p:nvPr/>
        </p:nvGrpSpPr>
        <p:grpSpPr>
          <a:xfrm>
            <a:off x="8045972" y="227397"/>
            <a:ext cx="1098028" cy="504056"/>
            <a:chOff x="8045972" y="1700808"/>
            <a:chExt cx="1098028" cy="504056"/>
          </a:xfrm>
          <a:solidFill>
            <a:schemeClr val="accent4"/>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Tree>
    <p:extLst>
      <p:ext uri="{BB962C8B-B14F-4D97-AF65-F5344CB8AC3E}">
        <p14:creationId xmlns:p14="http://schemas.microsoft.com/office/powerpoint/2010/main" val="949536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chemeClr val="accent4"/>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
        <p:nvSpPr>
          <p:cNvPr id="11"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smtClean="0"/>
              <a:t>Sentence Time</a:t>
            </a:r>
            <a:endParaRPr lang="en-GB" altLang="en-US" dirty="0"/>
          </a:p>
        </p:txBody>
      </p:sp>
      <p:sp>
        <p:nvSpPr>
          <p:cNvPr id="12" name="Rectangle: Rounded Corners 1">
            <a:extLst>
              <a:ext uri="{FF2B5EF4-FFF2-40B4-BE49-F238E27FC236}">
                <a16:creationId xmlns:a16="http://schemas.microsoft.com/office/drawing/2014/main" id="{98180F46-9B8E-4B29-A297-FEBFA2547EA8}"/>
              </a:ext>
            </a:extLst>
          </p:cNvPr>
          <p:cNvSpPr/>
          <p:nvPr/>
        </p:nvSpPr>
        <p:spPr>
          <a:xfrm>
            <a:off x="741521" y="1473200"/>
            <a:ext cx="7651432" cy="87568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What can Kit see? Read the sentence then click ‘Show’ to reveal the answer!</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62906" b="52389"/>
          <a:stretch/>
        </p:blipFill>
        <p:spPr>
          <a:xfrm>
            <a:off x="3309936" y="2466975"/>
            <a:ext cx="2514601" cy="3933825"/>
          </a:xfrm>
          <a:prstGeom prst="rect">
            <a:avLst/>
          </a:prstGeom>
        </p:spPr>
      </p:pic>
    </p:spTree>
    <p:extLst>
      <p:ext uri="{BB962C8B-B14F-4D97-AF65-F5344CB8AC3E}">
        <p14:creationId xmlns:p14="http://schemas.microsoft.com/office/powerpoint/2010/main" val="318169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45972" y="227397"/>
            <a:ext cx="1098028" cy="504056"/>
            <a:chOff x="8045972" y="1700808"/>
            <a:chExt cx="1098028" cy="504056"/>
          </a:xfrm>
          <a:solidFill>
            <a:schemeClr val="accent4"/>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sp>
        <p:nvSpPr>
          <p:cNvPr id="8" name="Speech Bubble">
            <a:extLst>
              <a:ext uri="{FF2B5EF4-FFF2-40B4-BE49-F238E27FC236}">
                <a16:creationId xmlns:a16="http://schemas.microsoft.com/office/drawing/2014/main" id="{B0288A3D-4903-446A-9F9F-C5E99AF2DE15}"/>
              </a:ext>
            </a:extLst>
          </p:cNvPr>
          <p:cNvSpPr/>
          <p:nvPr/>
        </p:nvSpPr>
        <p:spPr>
          <a:xfrm>
            <a:off x="631328" y="4077072"/>
            <a:ext cx="7829103" cy="1267058"/>
          </a:xfrm>
          <a:prstGeom prst="wedgeRoundRectCallout">
            <a:avLst>
              <a:gd name="adj1" fmla="val 20479"/>
              <a:gd name="adj2" fmla="val -4869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Twinkl" pitchFamily="50" charset="0"/>
              </a:rPr>
              <a:t>The </a:t>
            </a:r>
            <a:r>
              <a:rPr lang="en-GB" sz="3200" dirty="0" smtClean="0">
                <a:solidFill>
                  <a:schemeClr val="tx1"/>
                </a:solidFill>
                <a:latin typeface="Twinkl" pitchFamily="50" charset="0"/>
              </a:rPr>
              <a:t>lightning </a:t>
            </a:r>
            <a:r>
              <a:rPr lang="en-GB" sz="3200" dirty="0">
                <a:solidFill>
                  <a:schemeClr val="tx1"/>
                </a:solidFill>
                <a:latin typeface="Twinkl" pitchFamily="50" charset="0"/>
              </a:rPr>
              <a:t>struck the roof!  </a:t>
            </a:r>
          </a:p>
        </p:txBody>
      </p:sp>
      <p:grpSp>
        <p:nvGrpSpPr>
          <p:cNvPr id="9" name="Show button">
            <a:extLst>
              <a:ext uri="{FF2B5EF4-FFF2-40B4-BE49-F238E27FC236}">
                <a16:creationId xmlns:a16="http://schemas.microsoft.com/office/drawing/2014/main" id="{1373F3BB-D028-4798-8282-F2C1DDCF731C}"/>
              </a:ext>
            </a:extLst>
          </p:cNvPr>
          <p:cNvGrpSpPr/>
          <p:nvPr/>
        </p:nvGrpSpPr>
        <p:grpSpPr>
          <a:xfrm>
            <a:off x="6805603" y="5534675"/>
            <a:ext cx="1499293" cy="666848"/>
            <a:chOff x="6914614" y="5534675"/>
            <a:chExt cx="1499293" cy="666848"/>
          </a:xfrm>
        </p:grpSpPr>
        <p:sp>
          <p:nvSpPr>
            <p:cNvPr id="10" name="Rectangle: Rounded Corners 18">
              <a:extLst>
                <a:ext uri="{FF2B5EF4-FFF2-40B4-BE49-F238E27FC236}">
                  <a16:creationId xmlns:a16="http://schemas.microsoft.com/office/drawing/2014/main" id="{A7FE53F9-7EBA-4214-A7D9-AE9AB706F0A8}"/>
                </a:ext>
              </a:extLst>
            </p:cNvPr>
            <p:cNvSpPr/>
            <p:nvPr/>
          </p:nvSpPr>
          <p:spPr>
            <a:xfrm>
              <a:off x="6914614" y="5650938"/>
              <a:ext cx="1099786" cy="432048"/>
            </a:xfrm>
            <a:prstGeom prst="roundRect">
              <a:avLst>
                <a:gd name="adj" fmla="val 50000"/>
              </a:avLst>
            </a:prstGeom>
            <a:solidFill>
              <a:srgbClr val="00963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SemiBold" pitchFamily="2" charset="0"/>
                </a:rPr>
                <a:t>Show</a:t>
              </a:r>
            </a:p>
          </p:txBody>
        </p:sp>
        <p:pic>
          <p:nvPicPr>
            <p:cNvPr id="14" name="Picture 13">
              <a:extLst>
                <a:ext uri="{FF2B5EF4-FFF2-40B4-BE49-F238E27FC236}">
                  <a16:creationId xmlns:a16="http://schemas.microsoft.com/office/drawing/2014/main" id="{0027BEFC-1239-434B-A3C0-07FD0B8904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107" b="61763"/>
            <a:stretch/>
          </p:blipFill>
          <p:spPr>
            <a:xfrm>
              <a:off x="7747059" y="5534675"/>
              <a:ext cx="666848" cy="666848"/>
            </a:xfrm>
            <a:prstGeom prst="ellipse">
              <a:avLst/>
            </a:prstGeom>
            <a:solidFill>
              <a:schemeClr val="bg1"/>
            </a:solidFill>
            <a:ln w="57150">
              <a:solidFill>
                <a:srgbClr val="00963E"/>
              </a:solidFill>
            </a:ln>
          </p:spPr>
        </p:pic>
      </p:grpSp>
      <p:sp>
        <p:nvSpPr>
          <p:cNvPr id="15" name="Sound Buttons On"/>
          <p:cNvSpPr/>
          <p:nvPr/>
        </p:nvSpPr>
        <p:spPr>
          <a:xfrm>
            <a:off x="530978" y="5022841"/>
            <a:ext cx="1152128" cy="1152128"/>
          </a:xfrm>
          <a:prstGeom prst="ellipse">
            <a:avLst/>
          </a:prstGeom>
          <a:solidFill>
            <a:srgbClr val="00963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Sound Buttons On/Off</a:t>
            </a:r>
            <a:endParaRPr lang="en-GB" sz="1400"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9360" y="765758"/>
            <a:ext cx="4313036" cy="3049814"/>
          </a:xfrm>
          <a:prstGeom prst="ellipse">
            <a:avLst/>
          </a:prstGeom>
        </p:spPr>
      </p:pic>
      <p:grpSp>
        <p:nvGrpSpPr>
          <p:cNvPr id="21" name="Group 20"/>
          <p:cNvGrpSpPr/>
          <p:nvPr/>
        </p:nvGrpSpPr>
        <p:grpSpPr>
          <a:xfrm>
            <a:off x="2685077" y="4976969"/>
            <a:ext cx="4362011" cy="91822"/>
            <a:chOff x="3200895" y="4103208"/>
            <a:chExt cx="4362011" cy="91822"/>
          </a:xfrm>
        </p:grpSpPr>
        <p:sp>
          <p:nvSpPr>
            <p:cNvPr id="22" name="Oval 21"/>
            <p:cNvSpPr/>
            <p:nvPr/>
          </p:nvSpPr>
          <p:spPr>
            <a:xfrm>
              <a:off x="3200895"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3908997"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165420"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5319012"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7472287"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999655"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4299256"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4112882"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7007803" y="4111251"/>
              <a:ext cx="420822" cy="7573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867009"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ounded Rectangle 42"/>
            <p:cNvSpPr/>
            <p:nvPr/>
          </p:nvSpPr>
          <p:spPr>
            <a:xfrm>
              <a:off x="3316994" y="4111252"/>
              <a:ext cx="535308" cy="7573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ounded Rectangle 43"/>
            <p:cNvSpPr/>
            <p:nvPr/>
          </p:nvSpPr>
          <p:spPr>
            <a:xfrm>
              <a:off x="4432594" y="4103208"/>
              <a:ext cx="413822" cy="9182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ounded Rectangle 44"/>
            <p:cNvSpPr/>
            <p:nvPr/>
          </p:nvSpPr>
          <p:spPr>
            <a:xfrm>
              <a:off x="5697300" y="4103810"/>
              <a:ext cx="388672" cy="906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5512193" y="4103810"/>
              <a:ext cx="90619" cy="906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04538" flipH="1">
            <a:off x="3714046" y="933948"/>
            <a:ext cx="675690" cy="742822"/>
          </a:xfrm>
          <a:prstGeom prst="rect">
            <a:avLst/>
          </a:prstGeom>
        </p:spPr>
      </p:pic>
    </p:spTree>
    <p:extLst>
      <p:ext uri="{BB962C8B-B14F-4D97-AF65-F5344CB8AC3E}">
        <p14:creationId xmlns:p14="http://schemas.microsoft.com/office/powerpoint/2010/main" val="1187713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32" presetClass="emph" presetSubtype="0" fill="hold" nodeType="withEffect">
                                  <p:stCondLst>
                                    <p:cond delay="200"/>
                                  </p:stCondLst>
                                  <p:childTnLst>
                                    <p:animRot by="120000">
                                      <p:cBhvr>
                                        <p:cTn id="13" dur="220" fill="hold">
                                          <p:stCondLst>
                                            <p:cond delay="0"/>
                                          </p:stCondLst>
                                        </p:cTn>
                                        <p:tgtEl>
                                          <p:spTgt spid="3"/>
                                        </p:tgtEl>
                                        <p:attrNameLst>
                                          <p:attrName>r</p:attrName>
                                        </p:attrNameLst>
                                      </p:cBhvr>
                                    </p:animRot>
                                    <p:animRot by="-240000">
                                      <p:cBhvr>
                                        <p:cTn id="14" dur="440" fill="hold">
                                          <p:stCondLst>
                                            <p:cond delay="440"/>
                                          </p:stCondLst>
                                        </p:cTn>
                                        <p:tgtEl>
                                          <p:spTgt spid="3"/>
                                        </p:tgtEl>
                                        <p:attrNameLst>
                                          <p:attrName>r</p:attrName>
                                        </p:attrNameLst>
                                      </p:cBhvr>
                                    </p:animRot>
                                    <p:animRot by="240000">
                                      <p:cBhvr>
                                        <p:cTn id="15" dur="440" fill="hold">
                                          <p:stCondLst>
                                            <p:cond delay="880"/>
                                          </p:stCondLst>
                                        </p:cTn>
                                        <p:tgtEl>
                                          <p:spTgt spid="3"/>
                                        </p:tgtEl>
                                        <p:attrNameLst>
                                          <p:attrName>r</p:attrName>
                                        </p:attrNameLst>
                                      </p:cBhvr>
                                    </p:animRot>
                                    <p:animRot by="-240000">
                                      <p:cBhvr>
                                        <p:cTn id="16" dur="440" fill="hold">
                                          <p:stCondLst>
                                            <p:cond delay="1320"/>
                                          </p:stCondLst>
                                        </p:cTn>
                                        <p:tgtEl>
                                          <p:spTgt spid="3"/>
                                        </p:tgtEl>
                                        <p:attrNameLst>
                                          <p:attrName>r</p:attrName>
                                        </p:attrNameLst>
                                      </p:cBhvr>
                                    </p:animRot>
                                    <p:animRot by="120000">
                                      <p:cBhvr>
                                        <p:cTn id="17" dur="440" fill="hold">
                                          <p:stCondLst>
                                            <p:cond delay="1760"/>
                                          </p:stCondLst>
                                        </p:cTn>
                                        <p:tgtEl>
                                          <p:spTgt spid="3"/>
                                        </p:tgtEl>
                                        <p:attrNameLst>
                                          <p:attrName>r</p:attrName>
                                        </p:attrNameLst>
                                      </p:cBhvr>
                                    </p:animRot>
                                  </p:childTnLst>
                                </p:cTn>
                              </p:par>
                            </p:childTnLst>
                          </p:cTn>
                        </p:par>
                      </p:childTnLst>
                    </p:cTn>
                  </p:par>
                </p:childTnLst>
              </p:cTn>
              <p:nextCondLst>
                <p:cond evt="onClick" delay="0">
                  <p:tgtEl>
                    <p:spTgt spid="9"/>
                  </p:tgtEl>
                </p:cond>
              </p:nextCondLst>
            </p:seq>
            <p:seq concurrent="1" nextAc="seek">
              <p:cTn id="18" restart="whenNotActive" fill="hold" evtFilter="cancelBubble" nodeType="interactiveSeq">
                <p:stCondLst>
                  <p:cond evt="onClick" delay="0">
                    <p:tgtEl>
                      <p:spTgt spid="15"/>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696236" y="227397"/>
            <a:ext cx="2447764" cy="504056"/>
            <a:chOff x="6696236" y="1700808"/>
            <a:chExt cx="2447764" cy="504056"/>
          </a:xfrm>
          <a:solidFill>
            <a:schemeClr val="accent4"/>
          </a:solidFill>
        </p:grpSpPr>
        <p:sp>
          <p:nvSpPr>
            <p:cNvPr id="5" name="Oval 4"/>
            <p:cNvSpPr/>
            <p:nvPr/>
          </p:nvSpPr>
          <p:spPr>
            <a:xfrm>
              <a:off x="6696236"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948264" y="1700808"/>
              <a:ext cx="2195736"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Revisit and Review</a:t>
              </a:r>
            </a:p>
          </p:txBody>
        </p:sp>
      </p:grpSp>
      <p:sp>
        <p:nvSpPr>
          <p:cNvPr id="7" name="background 2">
            <a:extLst>
              <a:ext uri="{FF2B5EF4-FFF2-40B4-BE49-F238E27FC236}">
                <a16:creationId xmlns:a16="http://schemas.microsoft.com/office/drawing/2014/main" id="{3F416E1C-3AC5-4872-92A0-041CA215F787}"/>
              </a:ext>
            </a:extLst>
          </p:cNvPr>
          <p:cNvSpPr/>
          <p:nvPr/>
        </p:nvSpPr>
        <p:spPr>
          <a:xfrm>
            <a:off x="6003925" y="2165350"/>
            <a:ext cx="2238375" cy="3424238"/>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endParaRPr lang="en-GB" sz="1050" dirty="0">
              <a:solidFill>
                <a:schemeClr val="tx1"/>
              </a:solidFill>
            </a:endParaRPr>
          </a:p>
        </p:txBody>
      </p:sp>
      <p:grpSp>
        <p:nvGrpSpPr>
          <p:cNvPr id="8" name="PLAY 2">
            <a:extLst>
              <a:ext uri="{FF2B5EF4-FFF2-40B4-BE49-F238E27FC236}">
                <a16:creationId xmlns:a16="http://schemas.microsoft.com/office/drawing/2014/main" id="{60353E7B-729B-4183-98FF-53EC18C8ADD4}"/>
              </a:ext>
            </a:extLst>
          </p:cNvPr>
          <p:cNvGrpSpPr>
            <a:grpSpLocks/>
          </p:cNvGrpSpPr>
          <p:nvPr/>
        </p:nvGrpSpPr>
        <p:grpSpPr bwMode="auto">
          <a:xfrm>
            <a:off x="6773863" y="5357813"/>
            <a:ext cx="735012" cy="735012"/>
            <a:chOff x="6300192" y="2204864"/>
            <a:chExt cx="900100" cy="900100"/>
          </a:xfrm>
        </p:grpSpPr>
        <p:sp>
          <p:nvSpPr>
            <p:cNvPr id="9" name="Oval 8">
              <a:extLst>
                <a:ext uri="{FF2B5EF4-FFF2-40B4-BE49-F238E27FC236}">
                  <a16:creationId xmlns:a16="http://schemas.microsoft.com/office/drawing/2014/main" id="{C33B5522-B25C-4681-8EF6-42E6548273CB}"/>
                </a:ext>
              </a:extLst>
            </p:cNvPr>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Isosceles Triangle 9">
              <a:extLst>
                <a:ext uri="{FF2B5EF4-FFF2-40B4-BE49-F238E27FC236}">
                  <a16:creationId xmlns:a16="http://schemas.microsoft.com/office/drawing/2014/main" id="{A94B022F-F24E-4554-B00C-C6EAA9054204}"/>
                </a:ext>
              </a:extLst>
            </p:cNvPr>
            <p:cNvSpPr/>
            <p:nvPr/>
          </p:nvSpPr>
          <p:spPr>
            <a:xfrm rot="5400000">
              <a:off x="6559724" y="2417738"/>
              <a:ext cx="550169" cy="474351"/>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grpSp>
      <p:sp>
        <p:nvSpPr>
          <p:cNvPr id="11" name="said">
            <a:extLst>
              <a:ext uri="{FF2B5EF4-FFF2-40B4-BE49-F238E27FC236}">
                <a16:creationId xmlns:a16="http://schemas.microsoft.com/office/drawing/2014/main" id="{E5EFF261-5B2A-4E4E-9B0E-37031FE636EE}"/>
              </a:ext>
            </a:extLst>
          </p:cNvPr>
          <p:cNvSpPr txBox="1">
            <a:spLocks noChangeArrowheads="1"/>
          </p:cNvSpPr>
          <p:nvPr/>
        </p:nvSpPr>
        <p:spPr bwMode="auto">
          <a:xfrm>
            <a:off x="6126223" y="3305874"/>
            <a:ext cx="197413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said</a:t>
            </a:r>
            <a:endParaRPr lang="en-GB" altLang="en-US" sz="6600" b="1" dirty="0">
              <a:solidFill>
                <a:schemeClr val="tx1"/>
              </a:solidFill>
            </a:endParaRPr>
          </a:p>
        </p:txBody>
      </p:sp>
      <p:sp>
        <p:nvSpPr>
          <p:cNvPr id="12" name="so">
            <a:extLst>
              <a:ext uri="{FF2B5EF4-FFF2-40B4-BE49-F238E27FC236}">
                <a16:creationId xmlns:a16="http://schemas.microsoft.com/office/drawing/2014/main" id="{16853594-C2FD-4BCB-851D-3CBE7500C0B9}"/>
              </a:ext>
            </a:extLst>
          </p:cNvPr>
          <p:cNvSpPr txBox="1">
            <a:spLocks noChangeArrowheads="1"/>
          </p:cNvSpPr>
          <p:nvPr/>
        </p:nvSpPr>
        <p:spPr bwMode="auto">
          <a:xfrm>
            <a:off x="6514409" y="3292405"/>
            <a:ext cx="13397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so</a:t>
            </a:r>
            <a:endParaRPr lang="en-GB" altLang="en-US" sz="6600" b="1" dirty="0">
              <a:solidFill>
                <a:schemeClr val="tx1"/>
              </a:solidFill>
            </a:endParaRPr>
          </a:p>
        </p:txBody>
      </p:sp>
      <p:sp>
        <p:nvSpPr>
          <p:cNvPr id="13" name="have">
            <a:extLst>
              <a:ext uri="{FF2B5EF4-FFF2-40B4-BE49-F238E27FC236}">
                <a16:creationId xmlns:a16="http://schemas.microsoft.com/office/drawing/2014/main" id="{AAD8328E-32C0-4D86-AA69-B896BA592AFD}"/>
              </a:ext>
            </a:extLst>
          </p:cNvPr>
          <p:cNvSpPr txBox="1">
            <a:spLocks noChangeArrowheads="1"/>
          </p:cNvSpPr>
          <p:nvPr/>
        </p:nvSpPr>
        <p:spPr bwMode="auto">
          <a:xfrm>
            <a:off x="6165472" y="3298901"/>
            <a:ext cx="20375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have</a:t>
            </a:r>
            <a:endParaRPr lang="en-GB" altLang="en-US" sz="6600" b="1" dirty="0">
              <a:solidFill>
                <a:schemeClr val="tx1"/>
              </a:solidFill>
            </a:endParaRPr>
          </a:p>
        </p:txBody>
      </p:sp>
      <p:sp>
        <p:nvSpPr>
          <p:cNvPr id="14" name="like">
            <a:extLst>
              <a:ext uri="{FF2B5EF4-FFF2-40B4-BE49-F238E27FC236}">
                <a16:creationId xmlns:a16="http://schemas.microsoft.com/office/drawing/2014/main" id="{8ECD2561-691C-4234-BF96-BD527397BD83}"/>
              </a:ext>
            </a:extLst>
          </p:cNvPr>
          <p:cNvSpPr txBox="1">
            <a:spLocks noChangeArrowheads="1"/>
          </p:cNvSpPr>
          <p:nvPr/>
        </p:nvSpPr>
        <p:spPr bwMode="auto">
          <a:xfrm>
            <a:off x="6385074" y="3312847"/>
            <a:ext cx="15983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like</a:t>
            </a:r>
            <a:endParaRPr lang="en-GB" altLang="en-US" sz="6600" b="1" dirty="0">
              <a:solidFill>
                <a:schemeClr val="tx1"/>
              </a:solidFill>
            </a:endParaRPr>
          </a:p>
        </p:txBody>
      </p:sp>
      <p:sp>
        <p:nvSpPr>
          <p:cNvPr id="15" name="come">
            <a:extLst>
              <a:ext uri="{FF2B5EF4-FFF2-40B4-BE49-F238E27FC236}">
                <a16:creationId xmlns:a16="http://schemas.microsoft.com/office/drawing/2014/main" id="{3BA73105-4E30-4DB8-A655-9ECFD979F338}"/>
              </a:ext>
            </a:extLst>
          </p:cNvPr>
          <p:cNvSpPr txBox="1">
            <a:spLocks noChangeArrowheads="1"/>
          </p:cNvSpPr>
          <p:nvPr/>
        </p:nvSpPr>
        <p:spPr bwMode="auto">
          <a:xfrm>
            <a:off x="6055862" y="3302114"/>
            <a:ext cx="21710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come</a:t>
            </a:r>
            <a:endParaRPr lang="en-GB" altLang="en-US" sz="6600" b="1" dirty="0">
              <a:solidFill>
                <a:schemeClr val="tx1"/>
              </a:solidFill>
            </a:endParaRPr>
          </a:p>
        </p:txBody>
      </p:sp>
      <p:sp>
        <p:nvSpPr>
          <p:cNvPr id="16" name="some">
            <a:extLst>
              <a:ext uri="{FF2B5EF4-FFF2-40B4-BE49-F238E27FC236}">
                <a16:creationId xmlns:a16="http://schemas.microsoft.com/office/drawing/2014/main" id="{E25C68D7-6CDA-454E-B03F-F03FF47A250C}"/>
              </a:ext>
            </a:extLst>
          </p:cNvPr>
          <p:cNvSpPr txBox="1">
            <a:spLocks noChangeArrowheads="1"/>
          </p:cNvSpPr>
          <p:nvPr/>
        </p:nvSpPr>
        <p:spPr bwMode="auto">
          <a:xfrm>
            <a:off x="6094108" y="3319820"/>
            <a:ext cx="21803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some</a:t>
            </a:r>
            <a:endParaRPr lang="en-GB" altLang="en-US" sz="6600" b="1" dirty="0">
              <a:solidFill>
                <a:schemeClr val="tx1"/>
              </a:solidFill>
            </a:endParaRPr>
          </a:p>
        </p:txBody>
      </p:sp>
      <p:sp>
        <p:nvSpPr>
          <p:cNvPr id="17" name="were">
            <a:extLst>
              <a:ext uri="{FF2B5EF4-FFF2-40B4-BE49-F238E27FC236}">
                <a16:creationId xmlns:a16="http://schemas.microsoft.com/office/drawing/2014/main" id="{E25C68D7-6CDA-454E-B03F-F03FF47A250C}"/>
              </a:ext>
            </a:extLst>
          </p:cNvPr>
          <p:cNvSpPr txBox="1">
            <a:spLocks noChangeArrowheads="1"/>
          </p:cNvSpPr>
          <p:nvPr/>
        </p:nvSpPr>
        <p:spPr bwMode="auto">
          <a:xfrm>
            <a:off x="6094108" y="3272455"/>
            <a:ext cx="21803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were</a:t>
            </a:r>
            <a:endParaRPr lang="en-GB" altLang="en-US" sz="6600" b="1" dirty="0">
              <a:solidFill>
                <a:schemeClr val="tx1"/>
              </a:solidFill>
            </a:endParaRPr>
          </a:p>
        </p:txBody>
      </p:sp>
      <p:sp>
        <p:nvSpPr>
          <p:cNvPr id="18" name="there">
            <a:extLst>
              <a:ext uri="{FF2B5EF4-FFF2-40B4-BE49-F238E27FC236}">
                <a16:creationId xmlns:a16="http://schemas.microsoft.com/office/drawing/2014/main" id="{E25C68D7-6CDA-454E-B03F-F03FF47A250C}"/>
              </a:ext>
            </a:extLst>
          </p:cNvPr>
          <p:cNvSpPr txBox="1">
            <a:spLocks noChangeArrowheads="1"/>
          </p:cNvSpPr>
          <p:nvPr/>
        </p:nvSpPr>
        <p:spPr bwMode="auto">
          <a:xfrm>
            <a:off x="6069707" y="3235876"/>
            <a:ext cx="21803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there</a:t>
            </a:r>
            <a:endParaRPr lang="en-GB" altLang="en-US" sz="6600" b="1" dirty="0">
              <a:solidFill>
                <a:schemeClr val="tx1"/>
              </a:solidFill>
            </a:endParaRPr>
          </a:p>
        </p:txBody>
      </p:sp>
      <p:sp>
        <p:nvSpPr>
          <p:cNvPr id="19" name="little">
            <a:extLst>
              <a:ext uri="{FF2B5EF4-FFF2-40B4-BE49-F238E27FC236}">
                <a16:creationId xmlns:a16="http://schemas.microsoft.com/office/drawing/2014/main" id="{E25C68D7-6CDA-454E-B03F-F03FF47A250C}"/>
              </a:ext>
            </a:extLst>
          </p:cNvPr>
          <p:cNvSpPr txBox="1">
            <a:spLocks noChangeArrowheads="1"/>
          </p:cNvSpPr>
          <p:nvPr/>
        </p:nvSpPr>
        <p:spPr bwMode="auto">
          <a:xfrm>
            <a:off x="6031144" y="3293536"/>
            <a:ext cx="21803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little</a:t>
            </a:r>
            <a:endParaRPr lang="en-GB" altLang="en-US" sz="6600" b="1" dirty="0">
              <a:solidFill>
                <a:schemeClr val="tx1"/>
              </a:solidFill>
            </a:endParaRPr>
          </a:p>
        </p:txBody>
      </p:sp>
      <p:sp>
        <p:nvSpPr>
          <p:cNvPr id="20" name="one">
            <a:extLst>
              <a:ext uri="{FF2B5EF4-FFF2-40B4-BE49-F238E27FC236}">
                <a16:creationId xmlns:a16="http://schemas.microsoft.com/office/drawing/2014/main" id="{E25C68D7-6CDA-454E-B03F-F03FF47A250C}"/>
              </a:ext>
            </a:extLst>
          </p:cNvPr>
          <p:cNvSpPr txBox="1">
            <a:spLocks noChangeArrowheads="1"/>
          </p:cNvSpPr>
          <p:nvPr/>
        </p:nvSpPr>
        <p:spPr bwMode="auto">
          <a:xfrm>
            <a:off x="6064389" y="3258509"/>
            <a:ext cx="218030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Tuffy-TTF" panose="020B0603060100000000" pitchFamily="34" charset="0"/>
                <a:cs typeface="Tuffy-TTF" panose="020B0603060100000000" pitchFamily="34"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Tuffy-TTF" panose="020B0603060100000000" pitchFamily="34" charset="0"/>
                <a:cs typeface="Tuffy-TTF" panose="020B0603060100000000" pitchFamily="34"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5pPr>
            <a:lvl6pPr marL="25146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6pPr>
            <a:lvl7pPr marL="29718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7pPr>
            <a:lvl8pPr marL="34290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8pPr>
            <a:lvl9pPr marL="3886200" indent="-228600" fontAlgn="base">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Tuffy-TTF" panose="020B0603060100000000" pitchFamily="34" charset="0"/>
                <a:cs typeface="Tuffy-TTF" panose="020B0603060100000000" pitchFamily="34" charset="0"/>
              </a:defRPr>
            </a:lvl9pPr>
          </a:lstStyle>
          <a:p>
            <a:pPr algn="ctr">
              <a:lnSpc>
                <a:spcPct val="100000"/>
              </a:lnSpc>
              <a:spcBef>
                <a:spcPct val="0"/>
              </a:spcBef>
              <a:buFontTx/>
              <a:buNone/>
            </a:pPr>
            <a:r>
              <a:rPr lang="en-GB" altLang="en-US" sz="6600" b="1" dirty="0" smtClean="0">
                <a:solidFill>
                  <a:schemeClr val="tx1"/>
                </a:solidFill>
              </a:rPr>
              <a:t>one</a:t>
            </a:r>
            <a:endParaRPr lang="en-GB" altLang="en-US" sz="6600" b="1" dirty="0">
              <a:solidFill>
                <a:schemeClr val="tx1"/>
              </a:solidFill>
            </a:endParaRPr>
          </a:p>
        </p:txBody>
      </p:sp>
      <p:sp>
        <p:nvSpPr>
          <p:cNvPr id="21" name="background">
            <a:extLst>
              <a:ext uri="{FF2B5EF4-FFF2-40B4-BE49-F238E27FC236}">
                <a16:creationId xmlns:a16="http://schemas.microsoft.com/office/drawing/2014/main" id="{195B132C-E542-486E-A93D-CCF8219CB987}"/>
              </a:ext>
            </a:extLst>
          </p:cNvPr>
          <p:cNvSpPr/>
          <p:nvPr/>
        </p:nvSpPr>
        <p:spPr>
          <a:xfrm>
            <a:off x="3020529" y="2164701"/>
            <a:ext cx="2238846" cy="3424539"/>
          </a:xfrm>
          <a:prstGeom prst="roundRect">
            <a:avLst>
              <a:gd name="adj" fmla="val 9850"/>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GB" sz="1050" dirty="0">
              <a:solidFill>
                <a:schemeClr val="tx1"/>
              </a:solidFill>
            </a:endParaRPr>
          </a:p>
        </p:txBody>
      </p:sp>
      <p:grpSp>
        <p:nvGrpSpPr>
          <p:cNvPr id="22" name="v">
            <a:extLst>
              <a:ext uri="{FF2B5EF4-FFF2-40B4-BE49-F238E27FC236}">
                <a16:creationId xmlns:a16="http://schemas.microsoft.com/office/drawing/2014/main" id="{93C652CD-E765-45E8-A11F-929F329746B2}"/>
              </a:ext>
            </a:extLst>
          </p:cNvPr>
          <p:cNvGrpSpPr/>
          <p:nvPr/>
        </p:nvGrpSpPr>
        <p:grpSpPr>
          <a:xfrm>
            <a:off x="3673133" y="2210477"/>
            <a:ext cx="1008454" cy="3035574"/>
            <a:chOff x="771000" y="2195536"/>
            <a:chExt cx="1008454" cy="3035574"/>
          </a:xfrm>
        </p:grpSpPr>
        <p:pic>
          <p:nvPicPr>
            <p:cNvPr id="23" name="jelly">
              <a:extLst>
                <a:ext uri="{FF2B5EF4-FFF2-40B4-BE49-F238E27FC236}">
                  <a16:creationId xmlns:a16="http://schemas.microsoft.com/office/drawing/2014/main" id="{70B87A26-2402-455E-903D-F90AEA2B61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000" y="3806355"/>
              <a:ext cx="1008454" cy="1424755"/>
            </a:xfrm>
            <a:prstGeom prst="rect">
              <a:avLst/>
            </a:prstGeom>
          </p:spPr>
        </p:pic>
        <p:sp>
          <p:nvSpPr>
            <p:cNvPr id="24" name="v">
              <a:extLst>
                <a:ext uri="{FF2B5EF4-FFF2-40B4-BE49-F238E27FC236}">
                  <a16:creationId xmlns:a16="http://schemas.microsoft.com/office/drawing/2014/main" id="{A3E02F5E-B6A8-4296-B8D8-4AB44FD6903C}"/>
                </a:ext>
              </a:extLst>
            </p:cNvPr>
            <p:cNvSpPr txBox="1">
              <a:spLocks noChangeArrowheads="1"/>
            </p:cNvSpPr>
            <p:nvPr/>
          </p:nvSpPr>
          <p:spPr bwMode="auto">
            <a:xfrm>
              <a:off x="861789" y="2195536"/>
              <a:ext cx="76335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8800" b="1" dirty="0"/>
                <a:t>v</a:t>
              </a:r>
              <a:endParaRPr lang="en-GB" altLang="en-US" sz="13800" b="1" dirty="0"/>
            </a:p>
          </p:txBody>
        </p:sp>
      </p:grpSp>
      <p:grpSp>
        <p:nvGrpSpPr>
          <p:cNvPr id="25" name="w">
            <a:extLst>
              <a:ext uri="{FF2B5EF4-FFF2-40B4-BE49-F238E27FC236}">
                <a16:creationId xmlns:a16="http://schemas.microsoft.com/office/drawing/2014/main" id="{F65E9D39-F275-4FBB-BF8B-8ED5FCF53251}"/>
              </a:ext>
            </a:extLst>
          </p:cNvPr>
          <p:cNvGrpSpPr/>
          <p:nvPr/>
        </p:nvGrpSpPr>
        <p:grpSpPr>
          <a:xfrm>
            <a:off x="3260527" y="2188347"/>
            <a:ext cx="1737813" cy="2703838"/>
            <a:chOff x="2011954" y="2277197"/>
            <a:chExt cx="1737813" cy="2703838"/>
          </a:xfrm>
        </p:grpSpPr>
        <p:pic>
          <p:nvPicPr>
            <p:cNvPr id="26" name="Picture 25">
              <a:extLst>
                <a:ext uri="{FF2B5EF4-FFF2-40B4-BE49-F238E27FC236}">
                  <a16:creationId xmlns:a16="http://schemas.microsoft.com/office/drawing/2014/main" id="{9ED41F25-97C4-434A-BA20-6B9E6EC625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1954" y="4330825"/>
              <a:ext cx="1737813" cy="650210"/>
            </a:xfrm>
            <a:prstGeom prst="rect">
              <a:avLst/>
            </a:prstGeom>
          </p:spPr>
        </p:pic>
        <p:sp>
          <p:nvSpPr>
            <p:cNvPr id="27" name="w">
              <a:extLst>
                <a:ext uri="{FF2B5EF4-FFF2-40B4-BE49-F238E27FC236}">
                  <a16:creationId xmlns:a16="http://schemas.microsoft.com/office/drawing/2014/main" id="{64F17C16-4E49-493C-A5D9-CBB0D8F6051F}"/>
                </a:ext>
              </a:extLst>
            </p:cNvPr>
            <p:cNvSpPr txBox="1"/>
            <p:nvPr/>
          </p:nvSpPr>
          <p:spPr>
            <a:xfrm>
              <a:off x="2363270" y="2277197"/>
              <a:ext cx="1098378" cy="1446550"/>
            </a:xfrm>
            <a:prstGeom prst="rect">
              <a:avLst/>
            </a:prstGeom>
            <a:noFill/>
          </p:spPr>
          <p:txBody>
            <a:bodyPr wrap="none" rtlCol="0">
              <a:spAutoFit/>
            </a:bodyPr>
            <a:lstStyle/>
            <a:p>
              <a:r>
                <a:rPr lang="en-GB" sz="8800" b="1" dirty="0"/>
                <a:t>w</a:t>
              </a:r>
            </a:p>
          </p:txBody>
        </p:sp>
      </p:grpSp>
      <p:grpSp>
        <p:nvGrpSpPr>
          <p:cNvPr id="28" name="x">
            <a:extLst>
              <a:ext uri="{FF2B5EF4-FFF2-40B4-BE49-F238E27FC236}">
                <a16:creationId xmlns:a16="http://schemas.microsoft.com/office/drawing/2014/main" id="{F65E9D39-F275-4FBB-BF8B-8ED5FCF53251}"/>
              </a:ext>
            </a:extLst>
          </p:cNvPr>
          <p:cNvGrpSpPr/>
          <p:nvPr/>
        </p:nvGrpSpPr>
        <p:grpSpPr>
          <a:xfrm>
            <a:off x="3446422" y="2309156"/>
            <a:ext cx="1371084" cy="2876999"/>
            <a:chOff x="2220949" y="2271903"/>
            <a:chExt cx="1371084" cy="2876999"/>
          </a:xfrm>
        </p:grpSpPr>
        <p:pic>
          <p:nvPicPr>
            <p:cNvPr id="29" name="Picture 28">
              <a:extLst>
                <a:ext uri="{FF2B5EF4-FFF2-40B4-BE49-F238E27FC236}">
                  <a16:creationId xmlns:a16="http://schemas.microsoft.com/office/drawing/2014/main" id="{9ED41F25-97C4-434A-BA20-6B9E6EC625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949" y="3965066"/>
              <a:ext cx="1371084" cy="1183836"/>
            </a:xfrm>
            <a:prstGeom prst="rect">
              <a:avLst/>
            </a:prstGeom>
          </p:spPr>
        </p:pic>
        <p:sp>
          <p:nvSpPr>
            <p:cNvPr id="30" name="x">
              <a:extLst>
                <a:ext uri="{FF2B5EF4-FFF2-40B4-BE49-F238E27FC236}">
                  <a16:creationId xmlns:a16="http://schemas.microsoft.com/office/drawing/2014/main" id="{64F17C16-4E49-493C-A5D9-CBB0D8F6051F}"/>
                </a:ext>
              </a:extLst>
            </p:cNvPr>
            <p:cNvSpPr txBox="1"/>
            <p:nvPr/>
          </p:nvSpPr>
          <p:spPr>
            <a:xfrm>
              <a:off x="2518453" y="2271903"/>
              <a:ext cx="763351" cy="1446550"/>
            </a:xfrm>
            <a:prstGeom prst="rect">
              <a:avLst/>
            </a:prstGeom>
            <a:noFill/>
          </p:spPr>
          <p:txBody>
            <a:bodyPr wrap="none" rtlCol="0">
              <a:spAutoFit/>
            </a:bodyPr>
            <a:lstStyle/>
            <a:p>
              <a:r>
                <a:rPr lang="en-GB" sz="8800" b="1" dirty="0"/>
                <a:t>x</a:t>
              </a:r>
            </a:p>
          </p:txBody>
        </p:sp>
      </p:grpSp>
      <p:grpSp>
        <p:nvGrpSpPr>
          <p:cNvPr id="31" name="y">
            <a:extLst>
              <a:ext uri="{FF2B5EF4-FFF2-40B4-BE49-F238E27FC236}">
                <a16:creationId xmlns:a16="http://schemas.microsoft.com/office/drawing/2014/main" id="{F65E9D39-F275-4FBB-BF8B-8ED5FCF53251}"/>
              </a:ext>
            </a:extLst>
          </p:cNvPr>
          <p:cNvGrpSpPr/>
          <p:nvPr/>
        </p:nvGrpSpPr>
        <p:grpSpPr>
          <a:xfrm>
            <a:off x="3737348" y="2369215"/>
            <a:ext cx="818530" cy="2929124"/>
            <a:chOff x="2511364" y="2271903"/>
            <a:chExt cx="818530" cy="2929124"/>
          </a:xfrm>
        </p:grpSpPr>
        <p:pic>
          <p:nvPicPr>
            <p:cNvPr id="32" name="Picture 31">
              <a:extLst>
                <a:ext uri="{FF2B5EF4-FFF2-40B4-BE49-F238E27FC236}">
                  <a16:creationId xmlns:a16="http://schemas.microsoft.com/office/drawing/2014/main" id="{9ED41F25-97C4-434A-BA20-6B9E6EC625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1364" y="3783676"/>
              <a:ext cx="751484" cy="1417351"/>
            </a:xfrm>
            <a:prstGeom prst="rect">
              <a:avLst/>
            </a:prstGeom>
          </p:spPr>
        </p:pic>
        <p:sp>
          <p:nvSpPr>
            <p:cNvPr id="33" name="y">
              <a:extLst>
                <a:ext uri="{FF2B5EF4-FFF2-40B4-BE49-F238E27FC236}">
                  <a16:creationId xmlns:a16="http://schemas.microsoft.com/office/drawing/2014/main" id="{64F17C16-4E49-493C-A5D9-CBB0D8F6051F}"/>
                </a:ext>
              </a:extLst>
            </p:cNvPr>
            <p:cNvSpPr txBox="1"/>
            <p:nvPr/>
          </p:nvSpPr>
          <p:spPr>
            <a:xfrm>
              <a:off x="2518453" y="2271903"/>
              <a:ext cx="811441" cy="1446550"/>
            </a:xfrm>
            <a:prstGeom prst="rect">
              <a:avLst/>
            </a:prstGeom>
            <a:noFill/>
          </p:spPr>
          <p:txBody>
            <a:bodyPr wrap="none" rtlCol="0">
              <a:spAutoFit/>
            </a:bodyPr>
            <a:lstStyle/>
            <a:p>
              <a:r>
                <a:rPr lang="en-GB" sz="8800" b="1" dirty="0"/>
                <a:t>y</a:t>
              </a:r>
            </a:p>
          </p:txBody>
        </p:sp>
      </p:grpSp>
      <p:grpSp>
        <p:nvGrpSpPr>
          <p:cNvPr id="34" name="z">
            <a:extLst>
              <a:ext uri="{FF2B5EF4-FFF2-40B4-BE49-F238E27FC236}">
                <a16:creationId xmlns:a16="http://schemas.microsoft.com/office/drawing/2014/main" id="{F65E9D39-F275-4FBB-BF8B-8ED5FCF53251}"/>
              </a:ext>
            </a:extLst>
          </p:cNvPr>
          <p:cNvGrpSpPr/>
          <p:nvPr/>
        </p:nvGrpSpPr>
        <p:grpSpPr>
          <a:xfrm>
            <a:off x="3509977" y="2293338"/>
            <a:ext cx="1249016" cy="2985526"/>
            <a:chOff x="2256622" y="2271903"/>
            <a:chExt cx="1249016" cy="2985526"/>
          </a:xfrm>
        </p:grpSpPr>
        <p:pic>
          <p:nvPicPr>
            <p:cNvPr id="35" name="Picture 34">
              <a:extLst>
                <a:ext uri="{FF2B5EF4-FFF2-40B4-BE49-F238E27FC236}">
                  <a16:creationId xmlns:a16="http://schemas.microsoft.com/office/drawing/2014/main" id="{9ED41F25-97C4-434A-BA20-6B9E6EC625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6622" y="3897654"/>
              <a:ext cx="1249016" cy="1359775"/>
            </a:xfrm>
            <a:prstGeom prst="rect">
              <a:avLst/>
            </a:prstGeom>
          </p:spPr>
        </p:pic>
        <p:sp>
          <p:nvSpPr>
            <p:cNvPr id="36" name="z">
              <a:extLst>
                <a:ext uri="{FF2B5EF4-FFF2-40B4-BE49-F238E27FC236}">
                  <a16:creationId xmlns:a16="http://schemas.microsoft.com/office/drawing/2014/main" id="{64F17C16-4E49-493C-A5D9-CBB0D8F6051F}"/>
                </a:ext>
              </a:extLst>
            </p:cNvPr>
            <p:cNvSpPr txBox="1"/>
            <p:nvPr/>
          </p:nvSpPr>
          <p:spPr>
            <a:xfrm>
              <a:off x="2518453" y="2271903"/>
              <a:ext cx="700833" cy="1446550"/>
            </a:xfrm>
            <a:prstGeom prst="rect">
              <a:avLst/>
            </a:prstGeom>
            <a:noFill/>
          </p:spPr>
          <p:txBody>
            <a:bodyPr wrap="none" rtlCol="0">
              <a:spAutoFit/>
            </a:bodyPr>
            <a:lstStyle/>
            <a:p>
              <a:r>
                <a:rPr lang="en-GB" sz="8800" b="1" dirty="0"/>
                <a:t>z</a:t>
              </a:r>
            </a:p>
          </p:txBody>
        </p:sp>
      </p:grpSp>
      <p:grpSp>
        <p:nvGrpSpPr>
          <p:cNvPr id="37" name="qu">
            <a:extLst>
              <a:ext uri="{FF2B5EF4-FFF2-40B4-BE49-F238E27FC236}">
                <a16:creationId xmlns:a16="http://schemas.microsoft.com/office/drawing/2014/main" id="{F65E9D39-F275-4FBB-BF8B-8ED5FCF53251}"/>
              </a:ext>
            </a:extLst>
          </p:cNvPr>
          <p:cNvGrpSpPr/>
          <p:nvPr/>
        </p:nvGrpSpPr>
        <p:grpSpPr>
          <a:xfrm>
            <a:off x="3179982" y="2259545"/>
            <a:ext cx="1977303" cy="2903722"/>
            <a:chOff x="1895752" y="2210455"/>
            <a:chExt cx="1977303" cy="2903722"/>
          </a:xfrm>
        </p:grpSpPr>
        <p:pic>
          <p:nvPicPr>
            <p:cNvPr id="38" name="Picture 37">
              <a:extLst>
                <a:ext uri="{FF2B5EF4-FFF2-40B4-BE49-F238E27FC236}">
                  <a16:creationId xmlns:a16="http://schemas.microsoft.com/office/drawing/2014/main" id="{9ED41F25-97C4-434A-BA20-6B9E6EC625D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95752" y="3975958"/>
              <a:ext cx="1977303" cy="1138219"/>
            </a:xfrm>
            <a:prstGeom prst="rect">
              <a:avLst/>
            </a:prstGeom>
          </p:spPr>
        </p:pic>
        <p:sp>
          <p:nvSpPr>
            <p:cNvPr id="39" name="qu">
              <a:extLst>
                <a:ext uri="{FF2B5EF4-FFF2-40B4-BE49-F238E27FC236}">
                  <a16:creationId xmlns:a16="http://schemas.microsoft.com/office/drawing/2014/main" id="{64F17C16-4E49-493C-A5D9-CBB0D8F6051F}"/>
                </a:ext>
              </a:extLst>
            </p:cNvPr>
            <p:cNvSpPr txBox="1"/>
            <p:nvPr/>
          </p:nvSpPr>
          <p:spPr>
            <a:xfrm>
              <a:off x="2137879" y="2210455"/>
              <a:ext cx="1451038" cy="1446550"/>
            </a:xfrm>
            <a:prstGeom prst="rect">
              <a:avLst/>
            </a:prstGeom>
            <a:noFill/>
          </p:spPr>
          <p:txBody>
            <a:bodyPr wrap="none" rtlCol="0">
              <a:spAutoFit/>
            </a:bodyPr>
            <a:lstStyle/>
            <a:p>
              <a:r>
                <a:rPr lang="en-GB" sz="8800" b="1" dirty="0" err="1"/>
                <a:t>qu</a:t>
              </a:r>
              <a:endParaRPr lang="en-GB" sz="8800" b="1" dirty="0"/>
            </a:p>
          </p:txBody>
        </p:sp>
      </p:grpSp>
      <p:grpSp>
        <p:nvGrpSpPr>
          <p:cNvPr id="40" name="ch">
            <a:extLst>
              <a:ext uri="{FF2B5EF4-FFF2-40B4-BE49-F238E27FC236}">
                <a16:creationId xmlns:a16="http://schemas.microsoft.com/office/drawing/2014/main" id="{F65E9D39-F275-4FBB-BF8B-8ED5FCF53251}"/>
              </a:ext>
            </a:extLst>
          </p:cNvPr>
          <p:cNvGrpSpPr/>
          <p:nvPr/>
        </p:nvGrpSpPr>
        <p:grpSpPr>
          <a:xfrm>
            <a:off x="3458365" y="2278209"/>
            <a:ext cx="1364476" cy="2946472"/>
            <a:chOff x="2230874" y="2278209"/>
            <a:chExt cx="1364476" cy="2946472"/>
          </a:xfrm>
        </p:grpSpPr>
        <p:sp>
          <p:nvSpPr>
            <p:cNvPr id="41" name="c">
              <a:extLst>
                <a:ext uri="{FF2B5EF4-FFF2-40B4-BE49-F238E27FC236}">
                  <a16:creationId xmlns:a16="http://schemas.microsoft.com/office/drawing/2014/main" id="{64F17C16-4E49-493C-A5D9-CBB0D8F6051F}"/>
                </a:ext>
              </a:extLst>
            </p:cNvPr>
            <p:cNvSpPr txBox="1"/>
            <p:nvPr/>
          </p:nvSpPr>
          <p:spPr>
            <a:xfrm>
              <a:off x="2230874" y="2278209"/>
              <a:ext cx="1364476" cy="1446550"/>
            </a:xfrm>
            <a:prstGeom prst="rect">
              <a:avLst/>
            </a:prstGeom>
            <a:noFill/>
          </p:spPr>
          <p:txBody>
            <a:bodyPr wrap="none" rtlCol="0">
              <a:spAutoFit/>
            </a:bodyPr>
            <a:lstStyle/>
            <a:p>
              <a:r>
                <a:rPr lang="en-GB" sz="8800" b="1" dirty="0" err="1"/>
                <a:t>ch</a:t>
              </a:r>
              <a:endParaRPr lang="en-GB" sz="8800" b="1" dirty="0"/>
            </a:p>
          </p:txBody>
        </p:sp>
        <p:pic>
          <p:nvPicPr>
            <p:cNvPr id="42" name="Picture 41">
              <a:extLst>
                <a:ext uri="{FF2B5EF4-FFF2-40B4-BE49-F238E27FC236}">
                  <a16:creationId xmlns:a16="http://schemas.microsoft.com/office/drawing/2014/main" id="{9ED41F25-97C4-434A-BA20-6B9E6EC625D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5858" y="3945938"/>
              <a:ext cx="1091653" cy="1278743"/>
            </a:xfrm>
            <a:prstGeom prst="rect">
              <a:avLst/>
            </a:prstGeom>
          </p:spPr>
        </p:pic>
      </p:grpSp>
      <p:grpSp>
        <p:nvGrpSpPr>
          <p:cNvPr id="43" name="sh">
            <a:extLst>
              <a:ext uri="{FF2B5EF4-FFF2-40B4-BE49-F238E27FC236}">
                <a16:creationId xmlns:a16="http://schemas.microsoft.com/office/drawing/2014/main" id="{F65E9D39-F275-4FBB-BF8B-8ED5FCF53251}"/>
              </a:ext>
            </a:extLst>
          </p:cNvPr>
          <p:cNvGrpSpPr/>
          <p:nvPr/>
        </p:nvGrpSpPr>
        <p:grpSpPr>
          <a:xfrm>
            <a:off x="3182680" y="2362145"/>
            <a:ext cx="1882840" cy="2532265"/>
            <a:chOff x="1978637" y="2261884"/>
            <a:chExt cx="1882840" cy="2532265"/>
          </a:xfrm>
        </p:grpSpPr>
        <p:pic>
          <p:nvPicPr>
            <p:cNvPr id="44" name="Picture 43">
              <a:extLst>
                <a:ext uri="{FF2B5EF4-FFF2-40B4-BE49-F238E27FC236}">
                  <a16:creationId xmlns:a16="http://schemas.microsoft.com/office/drawing/2014/main" id="{9ED41F25-97C4-434A-BA20-6B9E6EC625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78637" y="4206639"/>
              <a:ext cx="1882840" cy="587510"/>
            </a:xfrm>
            <a:prstGeom prst="rect">
              <a:avLst/>
            </a:prstGeom>
          </p:spPr>
        </p:pic>
        <p:sp>
          <p:nvSpPr>
            <p:cNvPr id="45" name="sh">
              <a:extLst>
                <a:ext uri="{FF2B5EF4-FFF2-40B4-BE49-F238E27FC236}">
                  <a16:creationId xmlns:a16="http://schemas.microsoft.com/office/drawing/2014/main" id="{64F17C16-4E49-493C-A5D9-CBB0D8F6051F}"/>
                </a:ext>
              </a:extLst>
            </p:cNvPr>
            <p:cNvSpPr txBox="1"/>
            <p:nvPr/>
          </p:nvSpPr>
          <p:spPr>
            <a:xfrm>
              <a:off x="2288470" y="2261884"/>
              <a:ext cx="1343638" cy="1446550"/>
            </a:xfrm>
            <a:prstGeom prst="rect">
              <a:avLst/>
            </a:prstGeom>
            <a:noFill/>
          </p:spPr>
          <p:txBody>
            <a:bodyPr wrap="none" rtlCol="0">
              <a:spAutoFit/>
            </a:bodyPr>
            <a:lstStyle/>
            <a:p>
              <a:r>
                <a:rPr lang="en-GB" sz="8800" b="1" dirty="0" err="1"/>
                <a:t>sh</a:t>
              </a:r>
              <a:endParaRPr lang="en-GB" sz="8800" b="1" dirty="0"/>
            </a:p>
          </p:txBody>
        </p:sp>
      </p:grpSp>
      <p:grpSp>
        <p:nvGrpSpPr>
          <p:cNvPr id="46" name="th">
            <a:extLst>
              <a:ext uri="{FF2B5EF4-FFF2-40B4-BE49-F238E27FC236}">
                <a16:creationId xmlns:a16="http://schemas.microsoft.com/office/drawing/2014/main" id="{F65E9D39-F275-4FBB-BF8B-8ED5FCF53251}"/>
              </a:ext>
            </a:extLst>
          </p:cNvPr>
          <p:cNvGrpSpPr/>
          <p:nvPr/>
        </p:nvGrpSpPr>
        <p:grpSpPr>
          <a:xfrm>
            <a:off x="3497811" y="2369215"/>
            <a:ext cx="1339687" cy="2769001"/>
            <a:chOff x="2231506" y="2261884"/>
            <a:chExt cx="1339687" cy="2769001"/>
          </a:xfrm>
        </p:grpSpPr>
        <p:pic>
          <p:nvPicPr>
            <p:cNvPr id="47" name="Picture 46">
              <a:extLst>
                <a:ext uri="{FF2B5EF4-FFF2-40B4-BE49-F238E27FC236}">
                  <a16:creationId xmlns:a16="http://schemas.microsoft.com/office/drawing/2014/main" id="{9ED41F25-97C4-434A-BA20-6B9E6EC625D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31506" y="3817482"/>
              <a:ext cx="1273185" cy="1213403"/>
            </a:xfrm>
            <a:prstGeom prst="rect">
              <a:avLst/>
            </a:prstGeom>
          </p:spPr>
        </p:pic>
        <p:sp>
          <p:nvSpPr>
            <p:cNvPr id="48" name="th">
              <a:extLst>
                <a:ext uri="{FF2B5EF4-FFF2-40B4-BE49-F238E27FC236}">
                  <a16:creationId xmlns:a16="http://schemas.microsoft.com/office/drawing/2014/main" id="{64F17C16-4E49-493C-A5D9-CBB0D8F6051F}"/>
                </a:ext>
              </a:extLst>
            </p:cNvPr>
            <p:cNvSpPr txBox="1"/>
            <p:nvPr/>
          </p:nvSpPr>
          <p:spPr>
            <a:xfrm>
              <a:off x="2288470" y="2261884"/>
              <a:ext cx="1282723" cy="1446550"/>
            </a:xfrm>
            <a:prstGeom prst="rect">
              <a:avLst/>
            </a:prstGeom>
            <a:noFill/>
          </p:spPr>
          <p:txBody>
            <a:bodyPr wrap="none" rtlCol="0">
              <a:spAutoFit/>
            </a:bodyPr>
            <a:lstStyle/>
            <a:p>
              <a:r>
                <a:rPr lang="en-GB" sz="8800" b="1" dirty="0" err="1"/>
                <a:t>th</a:t>
              </a:r>
              <a:endParaRPr lang="en-GB" sz="8800" b="1" dirty="0"/>
            </a:p>
          </p:txBody>
        </p:sp>
      </p:grpSp>
      <p:grpSp>
        <p:nvGrpSpPr>
          <p:cNvPr id="49" name="ng">
            <a:extLst>
              <a:ext uri="{FF2B5EF4-FFF2-40B4-BE49-F238E27FC236}">
                <a16:creationId xmlns:a16="http://schemas.microsoft.com/office/drawing/2014/main" id="{F65E9D39-F275-4FBB-BF8B-8ED5FCF53251}"/>
              </a:ext>
            </a:extLst>
          </p:cNvPr>
          <p:cNvGrpSpPr/>
          <p:nvPr/>
        </p:nvGrpSpPr>
        <p:grpSpPr>
          <a:xfrm>
            <a:off x="3418392" y="2268106"/>
            <a:ext cx="1457450" cy="2913215"/>
            <a:chOff x="2288470" y="2261884"/>
            <a:chExt cx="1457450" cy="2913215"/>
          </a:xfrm>
        </p:grpSpPr>
        <p:pic>
          <p:nvPicPr>
            <p:cNvPr id="50" name="Picture 49">
              <a:extLst>
                <a:ext uri="{FF2B5EF4-FFF2-40B4-BE49-F238E27FC236}">
                  <a16:creationId xmlns:a16="http://schemas.microsoft.com/office/drawing/2014/main" id="{9ED41F25-97C4-434A-BA20-6B9E6EC625D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65286" y="3954654"/>
              <a:ext cx="920808" cy="1220445"/>
            </a:xfrm>
            <a:prstGeom prst="rect">
              <a:avLst/>
            </a:prstGeom>
          </p:spPr>
        </p:pic>
        <p:sp>
          <p:nvSpPr>
            <p:cNvPr id="51" name="ng">
              <a:extLst>
                <a:ext uri="{FF2B5EF4-FFF2-40B4-BE49-F238E27FC236}">
                  <a16:creationId xmlns:a16="http://schemas.microsoft.com/office/drawing/2014/main" id="{64F17C16-4E49-493C-A5D9-CBB0D8F6051F}"/>
                </a:ext>
              </a:extLst>
            </p:cNvPr>
            <p:cNvSpPr txBox="1"/>
            <p:nvPr/>
          </p:nvSpPr>
          <p:spPr>
            <a:xfrm>
              <a:off x="2288470" y="2261884"/>
              <a:ext cx="1457450" cy="1446550"/>
            </a:xfrm>
            <a:prstGeom prst="rect">
              <a:avLst/>
            </a:prstGeom>
            <a:noFill/>
          </p:spPr>
          <p:txBody>
            <a:bodyPr wrap="none" rtlCol="0">
              <a:spAutoFit/>
            </a:bodyPr>
            <a:lstStyle/>
            <a:p>
              <a:r>
                <a:rPr lang="en-GB" sz="8800" b="1" dirty="0"/>
                <a:t>ng</a:t>
              </a:r>
            </a:p>
          </p:txBody>
        </p:sp>
      </p:grpSp>
      <p:grpSp>
        <p:nvGrpSpPr>
          <p:cNvPr id="52" name="ai">
            <a:extLst>
              <a:ext uri="{FF2B5EF4-FFF2-40B4-BE49-F238E27FC236}">
                <a16:creationId xmlns:a16="http://schemas.microsoft.com/office/drawing/2014/main" id="{F65E9D39-F275-4FBB-BF8B-8ED5FCF53251}"/>
              </a:ext>
            </a:extLst>
          </p:cNvPr>
          <p:cNvGrpSpPr/>
          <p:nvPr/>
        </p:nvGrpSpPr>
        <p:grpSpPr>
          <a:xfrm>
            <a:off x="3494113" y="2356432"/>
            <a:ext cx="1222149" cy="2835750"/>
            <a:chOff x="2288470" y="2261884"/>
            <a:chExt cx="1222149" cy="2835750"/>
          </a:xfrm>
        </p:grpSpPr>
        <p:pic>
          <p:nvPicPr>
            <p:cNvPr id="53" name="Picture 52">
              <a:extLst>
                <a:ext uri="{FF2B5EF4-FFF2-40B4-BE49-F238E27FC236}">
                  <a16:creationId xmlns:a16="http://schemas.microsoft.com/office/drawing/2014/main" id="{9ED41F25-97C4-434A-BA20-6B9E6EC625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92269" y="3954348"/>
              <a:ext cx="1118350" cy="1143286"/>
            </a:xfrm>
            <a:prstGeom prst="rect">
              <a:avLst/>
            </a:prstGeom>
          </p:spPr>
        </p:pic>
        <p:sp>
          <p:nvSpPr>
            <p:cNvPr id="54" name="ai">
              <a:extLst>
                <a:ext uri="{FF2B5EF4-FFF2-40B4-BE49-F238E27FC236}">
                  <a16:creationId xmlns:a16="http://schemas.microsoft.com/office/drawing/2014/main" id="{64F17C16-4E49-493C-A5D9-CBB0D8F6051F}"/>
                </a:ext>
              </a:extLst>
            </p:cNvPr>
            <p:cNvSpPr txBox="1"/>
            <p:nvPr/>
          </p:nvSpPr>
          <p:spPr>
            <a:xfrm>
              <a:off x="2288470" y="2261884"/>
              <a:ext cx="1178528" cy="1446550"/>
            </a:xfrm>
            <a:prstGeom prst="rect">
              <a:avLst/>
            </a:prstGeom>
            <a:noFill/>
          </p:spPr>
          <p:txBody>
            <a:bodyPr wrap="none" rtlCol="0">
              <a:spAutoFit/>
            </a:bodyPr>
            <a:lstStyle/>
            <a:p>
              <a:r>
                <a:rPr lang="en-GB" sz="8800" b="1" dirty="0" err="1"/>
                <a:t>ai</a:t>
              </a:r>
              <a:endParaRPr lang="en-GB" sz="8800" b="1" dirty="0"/>
            </a:p>
          </p:txBody>
        </p:sp>
      </p:grpSp>
      <p:grpSp>
        <p:nvGrpSpPr>
          <p:cNvPr id="55" name="ee">
            <a:extLst>
              <a:ext uri="{FF2B5EF4-FFF2-40B4-BE49-F238E27FC236}">
                <a16:creationId xmlns:a16="http://schemas.microsoft.com/office/drawing/2014/main" id="{F65E9D39-F275-4FBB-BF8B-8ED5FCF53251}"/>
              </a:ext>
            </a:extLst>
          </p:cNvPr>
          <p:cNvGrpSpPr/>
          <p:nvPr/>
        </p:nvGrpSpPr>
        <p:grpSpPr>
          <a:xfrm>
            <a:off x="3457520" y="2331942"/>
            <a:ext cx="1399001" cy="2713219"/>
            <a:chOff x="2247614" y="2261884"/>
            <a:chExt cx="1399001" cy="2713219"/>
          </a:xfrm>
        </p:grpSpPr>
        <p:pic>
          <p:nvPicPr>
            <p:cNvPr id="56" name="Picture 55">
              <a:extLst>
                <a:ext uri="{FF2B5EF4-FFF2-40B4-BE49-F238E27FC236}">
                  <a16:creationId xmlns:a16="http://schemas.microsoft.com/office/drawing/2014/main" id="{9ED41F25-97C4-434A-BA20-6B9E6EC625D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47614" y="4104210"/>
              <a:ext cx="1399001" cy="870893"/>
            </a:xfrm>
            <a:prstGeom prst="rect">
              <a:avLst/>
            </a:prstGeom>
          </p:spPr>
        </p:pic>
        <p:sp>
          <p:nvSpPr>
            <p:cNvPr id="57" name="ee">
              <a:extLst>
                <a:ext uri="{FF2B5EF4-FFF2-40B4-BE49-F238E27FC236}">
                  <a16:creationId xmlns:a16="http://schemas.microsoft.com/office/drawing/2014/main" id="{64F17C16-4E49-493C-A5D9-CBB0D8F6051F}"/>
                </a:ext>
              </a:extLst>
            </p:cNvPr>
            <p:cNvSpPr txBox="1"/>
            <p:nvPr/>
          </p:nvSpPr>
          <p:spPr>
            <a:xfrm>
              <a:off x="2288470" y="2261884"/>
              <a:ext cx="1255472" cy="1446550"/>
            </a:xfrm>
            <a:prstGeom prst="rect">
              <a:avLst/>
            </a:prstGeom>
            <a:noFill/>
          </p:spPr>
          <p:txBody>
            <a:bodyPr wrap="none" rtlCol="0">
              <a:spAutoFit/>
            </a:bodyPr>
            <a:lstStyle/>
            <a:p>
              <a:r>
                <a:rPr lang="en-GB" sz="8800" b="1" dirty="0" err="1"/>
                <a:t>ee</a:t>
              </a:r>
              <a:endParaRPr lang="en-GB" sz="8800" b="1" dirty="0"/>
            </a:p>
          </p:txBody>
        </p:sp>
      </p:grpSp>
      <p:grpSp>
        <p:nvGrpSpPr>
          <p:cNvPr id="58" name="igh">
            <a:extLst>
              <a:ext uri="{FF2B5EF4-FFF2-40B4-BE49-F238E27FC236}">
                <a16:creationId xmlns:a16="http://schemas.microsoft.com/office/drawing/2014/main" id="{F65E9D39-F275-4FBB-BF8B-8ED5FCF53251}"/>
              </a:ext>
            </a:extLst>
          </p:cNvPr>
          <p:cNvGrpSpPr/>
          <p:nvPr/>
        </p:nvGrpSpPr>
        <p:grpSpPr>
          <a:xfrm>
            <a:off x="3221858" y="2367423"/>
            <a:ext cx="1808508" cy="2854537"/>
            <a:chOff x="2015267" y="2245411"/>
            <a:chExt cx="1808508" cy="2854537"/>
          </a:xfrm>
        </p:grpSpPr>
        <p:pic>
          <p:nvPicPr>
            <p:cNvPr id="59" name="Picture 58">
              <a:extLst>
                <a:ext uri="{FF2B5EF4-FFF2-40B4-BE49-F238E27FC236}">
                  <a16:creationId xmlns:a16="http://schemas.microsoft.com/office/drawing/2014/main" id="{9ED41F25-97C4-434A-BA20-6B9E6EC625D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47626" y="3774131"/>
              <a:ext cx="1102908" cy="1325817"/>
            </a:xfrm>
            <a:prstGeom prst="rect">
              <a:avLst/>
            </a:prstGeom>
          </p:spPr>
        </p:pic>
        <p:sp>
          <p:nvSpPr>
            <p:cNvPr id="60" name="igh">
              <a:extLst>
                <a:ext uri="{FF2B5EF4-FFF2-40B4-BE49-F238E27FC236}">
                  <a16:creationId xmlns:a16="http://schemas.microsoft.com/office/drawing/2014/main" id="{64F17C16-4E49-493C-A5D9-CBB0D8F6051F}"/>
                </a:ext>
              </a:extLst>
            </p:cNvPr>
            <p:cNvSpPr txBox="1"/>
            <p:nvPr/>
          </p:nvSpPr>
          <p:spPr>
            <a:xfrm>
              <a:off x="2015267" y="2245411"/>
              <a:ext cx="1808508" cy="1446550"/>
            </a:xfrm>
            <a:prstGeom prst="rect">
              <a:avLst/>
            </a:prstGeom>
            <a:noFill/>
          </p:spPr>
          <p:txBody>
            <a:bodyPr wrap="none" rtlCol="0">
              <a:spAutoFit/>
            </a:bodyPr>
            <a:lstStyle/>
            <a:p>
              <a:r>
                <a:rPr lang="en-GB" sz="8800" b="1" dirty="0" err="1"/>
                <a:t>igh</a:t>
              </a:r>
              <a:endParaRPr lang="en-GB" sz="8800" b="1" dirty="0"/>
            </a:p>
          </p:txBody>
        </p:sp>
      </p:grpSp>
      <p:grpSp>
        <p:nvGrpSpPr>
          <p:cNvPr id="61" name="oa">
            <a:extLst>
              <a:ext uri="{FF2B5EF4-FFF2-40B4-BE49-F238E27FC236}">
                <a16:creationId xmlns:a16="http://schemas.microsoft.com/office/drawing/2014/main" id="{F65E9D39-F275-4FBB-BF8B-8ED5FCF53251}"/>
              </a:ext>
            </a:extLst>
          </p:cNvPr>
          <p:cNvGrpSpPr/>
          <p:nvPr/>
        </p:nvGrpSpPr>
        <p:grpSpPr>
          <a:xfrm>
            <a:off x="3395847" y="2391172"/>
            <a:ext cx="1468273" cy="2808405"/>
            <a:chOff x="2242459" y="2242862"/>
            <a:chExt cx="1468273" cy="2808405"/>
          </a:xfrm>
        </p:grpSpPr>
        <p:pic>
          <p:nvPicPr>
            <p:cNvPr id="62" name="Picture 61">
              <a:extLst>
                <a:ext uri="{FF2B5EF4-FFF2-40B4-BE49-F238E27FC236}">
                  <a16:creationId xmlns:a16="http://schemas.microsoft.com/office/drawing/2014/main" id="{9ED41F25-97C4-434A-BA20-6B9E6EC625D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09200" y="4031631"/>
              <a:ext cx="1401532" cy="1019636"/>
            </a:xfrm>
            <a:prstGeom prst="rect">
              <a:avLst/>
            </a:prstGeom>
          </p:spPr>
        </p:pic>
        <p:sp>
          <p:nvSpPr>
            <p:cNvPr id="63" name="oa">
              <a:extLst>
                <a:ext uri="{FF2B5EF4-FFF2-40B4-BE49-F238E27FC236}">
                  <a16:creationId xmlns:a16="http://schemas.microsoft.com/office/drawing/2014/main" id="{64F17C16-4E49-493C-A5D9-CBB0D8F6051F}"/>
                </a:ext>
              </a:extLst>
            </p:cNvPr>
            <p:cNvSpPr txBox="1"/>
            <p:nvPr/>
          </p:nvSpPr>
          <p:spPr>
            <a:xfrm>
              <a:off x="2242459" y="2242862"/>
              <a:ext cx="1426994" cy="1446550"/>
            </a:xfrm>
            <a:prstGeom prst="rect">
              <a:avLst/>
            </a:prstGeom>
            <a:noFill/>
          </p:spPr>
          <p:txBody>
            <a:bodyPr wrap="none" rtlCol="0">
              <a:spAutoFit/>
            </a:bodyPr>
            <a:lstStyle/>
            <a:p>
              <a:r>
                <a:rPr lang="en-GB" sz="8800" b="1" dirty="0" err="1"/>
                <a:t>oa</a:t>
              </a:r>
              <a:endParaRPr lang="en-GB" sz="8800" b="1" dirty="0"/>
            </a:p>
          </p:txBody>
        </p:sp>
      </p:grpSp>
      <p:grpSp>
        <p:nvGrpSpPr>
          <p:cNvPr id="64" name="oo">
            <a:extLst>
              <a:ext uri="{FF2B5EF4-FFF2-40B4-BE49-F238E27FC236}">
                <a16:creationId xmlns:a16="http://schemas.microsoft.com/office/drawing/2014/main" id="{F65E9D39-F275-4FBB-BF8B-8ED5FCF53251}"/>
              </a:ext>
            </a:extLst>
          </p:cNvPr>
          <p:cNvGrpSpPr/>
          <p:nvPr/>
        </p:nvGrpSpPr>
        <p:grpSpPr>
          <a:xfrm>
            <a:off x="3456917" y="2374472"/>
            <a:ext cx="1417854" cy="2666608"/>
            <a:chOff x="2226567" y="2242862"/>
            <a:chExt cx="1417854" cy="2666608"/>
          </a:xfrm>
        </p:grpSpPr>
        <p:pic>
          <p:nvPicPr>
            <p:cNvPr id="65" name="Picture 64">
              <a:extLst>
                <a:ext uri="{FF2B5EF4-FFF2-40B4-BE49-F238E27FC236}">
                  <a16:creationId xmlns:a16="http://schemas.microsoft.com/office/drawing/2014/main" id="{9ED41F25-97C4-434A-BA20-6B9E6EC625D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26567" y="4008522"/>
              <a:ext cx="1417854" cy="900948"/>
            </a:xfrm>
            <a:prstGeom prst="rect">
              <a:avLst/>
            </a:prstGeom>
          </p:spPr>
        </p:pic>
        <p:sp>
          <p:nvSpPr>
            <p:cNvPr id="66" name="oo">
              <a:extLst>
                <a:ext uri="{FF2B5EF4-FFF2-40B4-BE49-F238E27FC236}">
                  <a16:creationId xmlns:a16="http://schemas.microsoft.com/office/drawing/2014/main" id="{64F17C16-4E49-493C-A5D9-CBB0D8F6051F}"/>
                </a:ext>
              </a:extLst>
            </p:cNvPr>
            <p:cNvSpPr txBox="1"/>
            <p:nvPr/>
          </p:nvSpPr>
          <p:spPr>
            <a:xfrm>
              <a:off x="2242459" y="2242862"/>
              <a:ext cx="1383712" cy="1446550"/>
            </a:xfrm>
            <a:prstGeom prst="rect">
              <a:avLst/>
            </a:prstGeom>
            <a:noFill/>
          </p:spPr>
          <p:txBody>
            <a:bodyPr wrap="none" rtlCol="0">
              <a:spAutoFit/>
            </a:bodyPr>
            <a:lstStyle/>
            <a:p>
              <a:r>
                <a:rPr lang="en-GB" sz="8800" b="1" dirty="0" err="1"/>
                <a:t>oo</a:t>
              </a:r>
              <a:endParaRPr lang="en-GB" sz="8800" b="1" dirty="0"/>
            </a:p>
          </p:txBody>
        </p:sp>
      </p:grpSp>
      <p:grpSp>
        <p:nvGrpSpPr>
          <p:cNvPr id="67" name="ar">
            <a:extLst>
              <a:ext uri="{FF2B5EF4-FFF2-40B4-BE49-F238E27FC236}">
                <a16:creationId xmlns:a16="http://schemas.microsoft.com/office/drawing/2014/main" id="{F65E9D39-F275-4FBB-BF8B-8ED5FCF53251}"/>
              </a:ext>
            </a:extLst>
          </p:cNvPr>
          <p:cNvGrpSpPr/>
          <p:nvPr/>
        </p:nvGrpSpPr>
        <p:grpSpPr>
          <a:xfrm>
            <a:off x="3524642" y="2298259"/>
            <a:ext cx="1319592" cy="2818048"/>
            <a:chOff x="2242459" y="2242862"/>
            <a:chExt cx="1319592" cy="2818048"/>
          </a:xfrm>
        </p:grpSpPr>
        <p:pic>
          <p:nvPicPr>
            <p:cNvPr id="68" name="Picture 67">
              <a:extLst>
                <a:ext uri="{FF2B5EF4-FFF2-40B4-BE49-F238E27FC236}">
                  <a16:creationId xmlns:a16="http://schemas.microsoft.com/office/drawing/2014/main" id="{9ED41F25-97C4-434A-BA20-6B9E6EC625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273643" y="3872678"/>
              <a:ext cx="1251118" cy="1188232"/>
            </a:xfrm>
            <a:prstGeom prst="rect">
              <a:avLst/>
            </a:prstGeom>
          </p:spPr>
        </p:pic>
        <p:sp>
          <p:nvSpPr>
            <p:cNvPr id="69" name="ar">
              <a:extLst>
                <a:ext uri="{FF2B5EF4-FFF2-40B4-BE49-F238E27FC236}">
                  <a16:creationId xmlns:a16="http://schemas.microsoft.com/office/drawing/2014/main" id="{64F17C16-4E49-493C-A5D9-CBB0D8F6051F}"/>
                </a:ext>
              </a:extLst>
            </p:cNvPr>
            <p:cNvSpPr txBox="1"/>
            <p:nvPr/>
          </p:nvSpPr>
          <p:spPr>
            <a:xfrm>
              <a:off x="2242459" y="2242862"/>
              <a:ext cx="1319592" cy="1446550"/>
            </a:xfrm>
            <a:prstGeom prst="rect">
              <a:avLst/>
            </a:prstGeom>
            <a:noFill/>
          </p:spPr>
          <p:txBody>
            <a:bodyPr wrap="none" rtlCol="0">
              <a:spAutoFit/>
            </a:bodyPr>
            <a:lstStyle/>
            <a:p>
              <a:r>
                <a:rPr lang="en-GB" sz="8800" b="1" dirty="0" err="1"/>
                <a:t>ar</a:t>
              </a:r>
              <a:endParaRPr lang="en-GB" sz="8800" b="1" dirty="0"/>
            </a:p>
          </p:txBody>
        </p:sp>
      </p:grpSp>
      <p:grpSp>
        <p:nvGrpSpPr>
          <p:cNvPr id="70" name="or">
            <a:extLst>
              <a:ext uri="{FF2B5EF4-FFF2-40B4-BE49-F238E27FC236}">
                <a16:creationId xmlns:a16="http://schemas.microsoft.com/office/drawing/2014/main" id="{F65E9D39-F275-4FBB-BF8B-8ED5FCF53251}"/>
              </a:ext>
            </a:extLst>
          </p:cNvPr>
          <p:cNvGrpSpPr/>
          <p:nvPr/>
        </p:nvGrpSpPr>
        <p:grpSpPr>
          <a:xfrm>
            <a:off x="3234389" y="2372940"/>
            <a:ext cx="1843169" cy="2594056"/>
            <a:chOff x="1970423" y="2242862"/>
            <a:chExt cx="1843169" cy="2594056"/>
          </a:xfrm>
        </p:grpSpPr>
        <p:pic>
          <p:nvPicPr>
            <p:cNvPr id="71" name="Picture 70">
              <a:extLst>
                <a:ext uri="{FF2B5EF4-FFF2-40B4-BE49-F238E27FC236}">
                  <a16:creationId xmlns:a16="http://schemas.microsoft.com/office/drawing/2014/main" id="{9ED41F25-97C4-434A-BA20-6B9E6EC625D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70423" y="4145175"/>
              <a:ext cx="1843169" cy="691743"/>
            </a:xfrm>
            <a:prstGeom prst="rect">
              <a:avLst/>
            </a:prstGeom>
          </p:spPr>
        </p:pic>
        <p:sp>
          <p:nvSpPr>
            <p:cNvPr id="72" name="or">
              <a:extLst>
                <a:ext uri="{FF2B5EF4-FFF2-40B4-BE49-F238E27FC236}">
                  <a16:creationId xmlns:a16="http://schemas.microsoft.com/office/drawing/2014/main" id="{64F17C16-4E49-493C-A5D9-CBB0D8F6051F}"/>
                </a:ext>
              </a:extLst>
            </p:cNvPr>
            <p:cNvSpPr txBox="1"/>
            <p:nvPr/>
          </p:nvSpPr>
          <p:spPr>
            <a:xfrm>
              <a:off x="2242459" y="2242862"/>
              <a:ext cx="1276311" cy="1446550"/>
            </a:xfrm>
            <a:prstGeom prst="rect">
              <a:avLst/>
            </a:prstGeom>
            <a:noFill/>
          </p:spPr>
          <p:txBody>
            <a:bodyPr wrap="none" rtlCol="0">
              <a:spAutoFit/>
            </a:bodyPr>
            <a:lstStyle/>
            <a:p>
              <a:r>
                <a:rPr lang="en-GB" sz="8800" b="1" dirty="0"/>
                <a:t>or</a:t>
              </a:r>
            </a:p>
          </p:txBody>
        </p:sp>
      </p:grpSp>
      <p:grpSp>
        <p:nvGrpSpPr>
          <p:cNvPr id="73" name="ur">
            <a:extLst>
              <a:ext uri="{FF2B5EF4-FFF2-40B4-BE49-F238E27FC236}">
                <a16:creationId xmlns:a16="http://schemas.microsoft.com/office/drawing/2014/main" id="{F65E9D39-F275-4FBB-BF8B-8ED5FCF53251}"/>
              </a:ext>
            </a:extLst>
          </p:cNvPr>
          <p:cNvGrpSpPr/>
          <p:nvPr/>
        </p:nvGrpSpPr>
        <p:grpSpPr>
          <a:xfrm>
            <a:off x="3485080" y="2353226"/>
            <a:ext cx="1327608" cy="2687854"/>
            <a:chOff x="2242459" y="2242862"/>
            <a:chExt cx="1327608" cy="2687854"/>
          </a:xfrm>
        </p:grpSpPr>
        <p:pic>
          <p:nvPicPr>
            <p:cNvPr id="74" name="Picture 73">
              <a:extLst>
                <a:ext uri="{FF2B5EF4-FFF2-40B4-BE49-F238E27FC236}">
                  <a16:creationId xmlns:a16="http://schemas.microsoft.com/office/drawing/2014/main" id="{9ED41F25-97C4-434A-BA20-6B9E6EC625D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30482" y="4002871"/>
              <a:ext cx="1137440" cy="927845"/>
            </a:xfrm>
            <a:prstGeom prst="rect">
              <a:avLst/>
            </a:prstGeom>
          </p:spPr>
        </p:pic>
        <p:sp>
          <p:nvSpPr>
            <p:cNvPr id="75" name="ur">
              <a:extLst>
                <a:ext uri="{FF2B5EF4-FFF2-40B4-BE49-F238E27FC236}">
                  <a16:creationId xmlns:a16="http://schemas.microsoft.com/office/drawing/2014/main" id="{64F17C16-4E49-493C-A5D9-CBB0D8F6051F}"/>
                </a:ext>
              </a:extLst>
            </p:cNvPr>
            <p:cNvSpPr txBox="1"/>
            <p:nvPr/>
          </p:nvSpPr>
          <p:spPr>
            <a:xfrm>
              <a:off x="2242459" y="2242862"/>
              <a:ext cx="1327608" cy="1446550"/>
            </a:xfrm>
            <a:prstGeom prst="rect">
              <a:avLst/>
            </a:prstGeom>
            <a:noFill/>
          </p:spPr>
          <p:txBody>
            <a:bodyPr wrap="none" rtlCol="0">
              <a:spAutoFit/>
            </a:bodyPr>
            <a:lstStyle/>
            <a:p>
              <a:r>
                <a:rPr lang="en-GB" sz="8800" b="1" dirty="0" err="1"/>
                <a:t>ur</a:t>
              </a:r>
              <a:endParaRPr lang="en-GB" sz="8800" b="1" dirty="0"/>
            </a:p>
          </p:txBody>
        </p:sp>
      </p:grpSp>
      <p:grpSp>
        <p:nvGrpSpPr>
          <p:cNvPr id="76" name="ow">
            <a:extLst>
              <a:ext uri="{FF2B5EF4-FFF2-40B4-BE49-F238E27FC236}">
                <a16:creationId xmlns:a16="http://schemas.microsoft.com/office/drawing/2014/main" id="{93C652CD-E765-45E8-A11F-929F329746B2}"/>
              </a:ext>
            </a:extLst>
          </p:cNvPr>
          <p:cNvGrpSpPr/>
          <p:nvPr/>
        </p:nvGrpSpPr>
        <p:grpSpPr>
          <a:xfrm>
            <a:off x="3284253" y="2335414"/>
            <a:ext cx="1711393" cy="2686512"/>
            <a:chOff x="371166" y="2244560"/>
            <a:chExt cx="1711393" cy="2686512"/>
          </a:xfrm>
        </p:grpSpPr>
        <p:pic>
          <p:nvPicPr>
            <p:cNvPr id="77" name="picture b">
              <a:extLst>
                <a:ext uri="{FF2B5EF4-FFF2-40B4-BE49-F238E27FC236}">
                  <a16:creationId xmlns:a16="http://schemas.microsoft.com/office/drawing/2014/main" id="{70B87A26-2402-455E-903D-F90AEA2B617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13638" y="4146210"/>
              <a:ext cx="1668921" cy="784862"/>
            </a:xfrm>
            <a:prstGeom prst="rect">
              <a:avLst/>
            </a:prstGeom>
          </p:spPr>
        </p:pic>
        <p:sp>
          <p:nvSpPr>
            <p:cNvPr id="78" name="b">
              <a:extLst>
                <a:ext uri="{FF2B5EF4-FFF2-40B4-BE49-F238E27FC236}">
                  <a16:creationId xmlns:a16="http://schemas.microsoft.com/office/drawing/2014/main" id="{A3E02F5E-B6A8-4296-B8D8-4AB44FD6903C}"/>
                </a:ext>
              </a:extLst>
            </p:cNvPr>
            <p:cNvSpPr txBox="1">
              <a:spLocks noChangeArrowheads="1"/>
            </p:cNvSpPr>
            <p:nvPr/>
          </p:nvSpPr>
          <p:spPr bwMode="auto">
            <a:xfrm>
              <a:off x="371166" y="2244560"/>
              <a:ext cx="16979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8800" b="1" dirty="0"/>
                <a:t>ow</a:t>
              </a:r>
              <a:endParaRPr lang="en-GB" altLang="en-US" sz="13800" b="1" dirty="0"/>
            </a:p>
          </p:txBody>
        </p:sp>
      </p:grpSp>
      <p:grpSp>
        <p:nvGrpSpPr>
          <p:cNvPr id="79" name="oi">
            <a:extLst>
              <a:ext uri="{FF2B5EF4-FFF2-40B4-BE49-F238E27FC236}">
                <a16:creationId xmlns:a16="http://schemas.microsoft.com/office/drawing/2014/main" id="{F65E9D39-F275-4FBB-BF8B-8ED5FCF53251}"/>
              </a:ext>
            </a:extLst>
          </p:cNvPr>
          <p:cNvGrpSpPr/>
          <p:nvPr/>
        </p:nvGrpSpPr>
        <p:grpSpPr>
          <a:xfrm>
            <a:off x="3603648" y="2427268"/>
            <a:ext cx="1135247" cy="2720722"/>
            <a:chOff x="2353590" y="2261470"/>
            <a:chExt cx="1135247" cy="2720722"/>
          </a:xfrm>
        </p:grpSpPr>
        <p:pic>
          <p:nvPicPr>
            <p:cNvPr id="80" name="Picture 79">
              <a:extLst>
                <a:ext uri="{FF2B5EF4-FFF2-40B4-BE49-F238E27FC236}">
                  <a16:creationId xmlns:a16="http://schemas.microsoft.com/office/drawing/2014/main" id="{9ED41F25-97C4-434A-BA20-6B9E6EC625D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461504" y="4115448"/>
              <a:ext cx="860385" cy="866744"/>
            </a:xfrm>
            <a:prstGeom prst="rect">
              <a:avLst/>
            </a:prstGeom>
          </p:spPr>
        </p:pic>
        <p:sp>
          <p:nvSpPr>
            <p:cNvPr id="81" name="oi">
              <a:extLst>
                <a:ext uri="{FF2B5EF4-FFF2-40B4-BE49-F238E27FC236}">
                  <a16:creationId xmlns:a16="http://schemas.microsoft.com/office/drawing/2014/main" id="{64F17C16-4E49-493C-A5D9-CBB0D8F6051F}"/>
                </a:ext>
              </a:extLst>
            </p:cNvPr>
            <p:cNvSpPr txBox="1"/>
            <p:nvPr/>
          </p:nvSpPr>
          <p:spPr>
            <a:xfrm>
              <a:off x="2353590" y="2261470"/>
              <a:ext cx="1135247" cy="1446550"/>
            </a:xfrm>
            <a:prstGeom prst="rect">
              <a:avLst/>
            </a:prstGeom>
            <a:noFill/>
          </p:spPr>
          <p:txBody>
            <a:bodyPr wrap="none" rtlCol="0">
              <a:spAutoFit/>
            </a:bodyPr>
            <a:lstStyle/>
            <a:p>
              <a:r>
                <a:rPr lang="en-GB" sz="8800" b="1" dirty="0"/>
                <a:t>oi</a:t>
              </a:r>
            </a:p>
          </p:txBody>
        </p:sp>
      </p:grpSp>
      <p:grpSp>
        <p:nvGrpSpPr>
          <p:cNvPr id="82" name="ear">
            <a:extLst>
              <a:ext uri="{FF2B5EF4-FFF2-40B4-BE49-F238E27FC236}">
                <a16:creationId xmlns:a16="http://schemas.microsoft.com/office/drawing/2014/main" id="{F65E9D39-F275-4FBB-BF8B-8ED5FCF53251}"/>
              </a:ext>
            </a:extLst>
          </p:cNvPr>
          <p:cNvGrpSpPr/>
          <p:nvPr/>
        </p:nvGrpSpPr>
        <p:grpSpPr>
          <a:xfrm>
            <a:off x="3181846" y="2394765"/>
            <a:ext cx="1854995" cy="2878343"/>
            <a:chOff x="1998996" y="2248548"/>
            <a:chExt cx="1854995" cy="2878343"/>
          </a:xfrm>
        </p:grpSpPr>
        <p:pic>
          <p:nvPicPr>
            <p:cNvPr id="83" name="Picture 82">
              <a:extLst>
                <a:ext uri="{FF2B5EF4-FFF2-40B4-BE49-F238E27FC236}">
                  <a16:creationId xmlns:a16="http://schemas.microsoft.com/office/drawing/2014/main" id="{9ED41F25-97C4-434A-BA20-6B9E6EC625D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537161" y="3885584"/>
              <a:ext cx="874020" cy="1241307"/>
            </a:xfrm>
            <a:prstGeom prst="rect">
              <a:avLst/>
            </a:prstGeom>
          </p:spPr>
        </p:pic>
        <p:sp>
          <p:nvSpPr>
            <p:cNvPr id="84" name="ear">
              <a:extLst>
                <a:ext uri="{FF2B5EF4-FFF2-40B4-BE49-F238E27FC236}">
                  <a16:creationId xmlns:a16="http://schemas.microsoft.com/office/drawing/2014/main" id="{64F17C16-4E49-493C-A5D9-CBB0D8F6051F}"/>
                </a:ext>
              </a:extLst>
            </p:cNvPr>
            <p:cNvSpPr txBox="1"/>
            <p:nvPr/>
          </p:nvSpPr>
          <p:spPr>
            <a:xfrm>
              <a:off x="1998996" y="2248548"/>
              <a:ext cx="1854995" cy="1446550"/>
            </a:xfrm>
            <a:prstGeom prst="rect">
              <a:avLst/>
            </a:prstGeom>
            <a:noFill/>
          </p:spPr>
          <p:txBody>
            <a:bodyPr wrap="none" rtlCol="0">
              <a:spAutoFit/>
            </a:bodyPr>
            <a:lstStyle/>
            <a:p>
              <a:r>
                <a:rPr lang="en-GB" sz="8800" b="1" dirty="0"/>
                <a:t>ear</a:t>
              </a:r>
            </a:p>
          </p:txBody>
        </p:sp>
      </p:grpSp>
      <p:grpSp>
        <p:nvGrpSpPr>
          <p:cNvPr id="85" name="air">
            <a:extLst>
              <a:ext uri="{FF2B5EF4-FFF2-40B4-BE49-F238E27FC236}">
                <a16:creationId xmlns:a16="http://schemas.microsoft.com/office/drawing/2014/main" id="{F65E9D39-F275-4FBB-BF8B-8ED5FCF53251}"/>
              </a:ext>
            </a:extLst>
          </p:cNvPr>
          <p:cNvGrpSpPr/>
          <p:nvPr/>
        </p:nvGrpSpPr>
        <p:grpSpPr>
          <a:xfrm>
            <a:off x="3245336" y="2255946"/>
            <a:ext cx="1670650" cy="3020614"/>
            <a:chOff x="1998996" y="2248548"/>
            <a:chExt cx="1670650" cy="3020614"/>
          </a:xfrm>
        </p:grpSpPr>
        <p:pic>
          <p:nvPicPr>
            <p:cNvPr id="86" name="Picture 85">
              <a:extLst>
                <a:ext uri="{FF2B5EF4-FFF2-40B4-BE49-F238E27FC236}">
                  <a16:creationId xmlns:a16="http://schemas.microsoft.com/office/drawing/2014/main" id="{9ED41F25-97C4-434A-BA20-6B9E6EC625D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459622" y="3862717"/>
              <a:ext cx="841088" cy="1406445"/>
            </a:xfrm>
            <a:prstGeom prst="rect">
              <a:avLst/>
            </a:prstGeom>
          </p:spPr>
        </p:pic>
        <p:sp>
          <p:nvSpPr>
            <p:cNvPr id="87" name="air">
              <a:extLst>
                <a:ext uri="{FF2B5EF4-FFF2-40B4-BE49-F238E27FC236}">
                  <a16:creationId xmlns:a16="http://schemas.microsoft.com/office/drawing/2014/main" id="{64F17C16-4E49-493C-A5D9-CBB0D8F6051F}"/>
                </a:ext>
              </a:extLst>
            </p:cNvPr>
            <p:cNvSpPr txBox="1"/>
            <p:nvPr/>
          </p:nvSpPr>
          <p:spPr>
            <a:xfrm>
              <a:off x="1998996" y="2248548"/>
              <a:ext cx="1670650" cy="1446550"/>
            </a:xfrm>
            <a:prstGeom prst="rect">
              <a:avLst/>
            </a:prstGeom>
            <a:noFill/>
          </p:spPr>
          <p:txBody>
            <a:bodyPr wrap="none" rtlCol="0">
              <a:spAutoFit/>
            </a:bodyPr>
            <a:lstStyle/>
            <a:p>
              <a:r>
                <a:rPr lang="en-GB" sz="8800" b="1" dirty="0"/>
                <a:t>air</a:t>
              </a:r>
            </a:p>
          </p:txBody>
        </p:sp>
      </p:grpSp>
      <p:grpSp>
        <p:nvGrpSpPr>
          <p:cNvPr id="88" name="ure">
            <a:extLst>
              <a:ext uri="{FF2B5EF4-FFF2-40B4-BE49-F238E27FC236}">
                <a16:creationId xmlns:a16="http://schemas.microsoft.com/office/drawing/2014/main" id="{F65E9D39-F275-4FBB-BF8B-8ED5FCF53251}"/>
              </a:ext>
            </a:extLst>
          </p:cNvPr>
          <p:cNvGrpSpPr/>
          <p:nvPr/>
        </p:nvGrpSpPr>
        <p:grpSpPr>
          <a:xfrm>
            <a:off x="3167355" y="2211168"/>
            <a:ext cx="1863011" cy="2687494"/>
            <a:chOff x="1871894" y="2255950"/>
            <a:chExt cx="1863011" cy="2687494"/>
          </a:xfrm>
        </p:grpSpPr>
        <p:pic>
          <p:nvPicPr>
            <p:cNvPr id="89" name="Picture 88">
              <a:extLst>
                <a:ext uri="{FF2B5EF4-FFF2-40B4-BE49-F238E27FC236}">
                  <a16:creationId xmlns:a16="http://schemas.microsoft.com/office/drawing/2014/main" id="{9ED41F25-97C4-434A-BA20-6B9E6EC625D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20484" y="4272042"/>
              <a:ext cx="1294819" cy="671402"/>
            </a:xfrm>
            <a:prstGeom prst="rect">
              <a:avLst/>
            </a:prstGeom>
          </p:spPr>
        </p:pic>
        <p:sp>
          <p:nvSpPr>
            <p:cNvPr id="90" name="ure">
              <a:extLst>
                <a:ext uri="{FF2B5EF4-FFF2-40B4-BE49-F238E27FC236}">
                  <a16:creationId xmlns:a16="http://schemas.microsoft.com/office/drawing/2014/main" id="{64F17C16-4E49-493C-A5D9-CBB0D8F6051F}"/>
                </a:ext>
              </a:extLst>
            </p:cNvPr>
            <p:cNvSpPr txBox="1"/>
            <p:nvPr/>
          </p:nvSpPr>
          <p:spPr>
            <a:xfrm>
              <a:off x="1871894" y="2255950"/>
              <a:ext cx="1863011" cy="1446550"/>
            </a:xfrm>
            <a:prstGeom prst="rect">
              <a:avLst/>
            </a:prstGeom>
            <a:noFill/>
          </p:spPr>
          <p:txBody>
            <a:bodyPr wrap="none" rtlCol="0">
              <a:spAutoFit/>
            </a:bodyPr>
            <a:lstStyle/>
            <a:p>
              <a:r>
                <a:rPr lang="en-GB" sz="8800" b="1" dirty="0" err="1"/>
                <a:t>ure</a:t>
              </a:r>
              <a:endParaRPr lang="en-GB" sz="8800" b="1" dirty="0"/>
            </a:p>
          </p:txBody>
        </p:sp>
      </p:grpSp>
      <p:grpSp>
        <p:nvGrpSpPr>
          <p:cNvPr id="91" name="er">
            <a:extLst>
              <a:ext uri="{FF2B5EF4-FFF2-40B4-BE49-F238E27FC236}">
                <a16:creationId xmlns:a16="http://schemas.microsoft.com/office/drawing/2014/main" id="{F65E9D39-F275-4FBB-BF8B-8ED5FCF53251}"/>
              </a:ext>
            </a:extLst>
          </p:cNvPr>
          <p:cNvGrpSpPr/>
          <p:nvPr/>
        </p:nvGrpSpPr>
        <p:grpSpPr>
          <a:xfrm>
            <a:off x="3573239" y="2207779"/>
            <a:ext cx="1212191" cy="3011666"/>
            <a:chOff x="2269767" y="2243133"/>
            <a:chExt cx="1212191" cy="3011666"/>
          </a:xfrm>
        </p:grpSpPr>
        <p:pic>
          <p:nvPicPr>
            <p:cNvPr id="92" name="Picture 91">
              <a:extLst>
                <a:ext uri="{FF2B5EF4-FFF2-40B4-BE49-F238E27FC236}">
                  <a16:creationId xmlns:a16="http://schemas.microsoft.com/office/drawing/2014/main" id="{9ED41F25-97C4-434A-BA20-6B9E6EC625D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573185" y="3916342"/>
              <a:ext cx="585700" cy="1338457"/>
            </a:xfrm>
            <a:prstGeom prst="rect">
              <a:avLst/>
            </a:prstGeom>
          </p:spPr>
        </p:pic>
        <p:sp>
          <p:nvSpPr>
            <p:cNvPr id="93" name="er">
              <a:extLst>
                <a:ext uri="{FF2B5EF4-FFF2-40B4-BE49-F238E27FC236}">
                  <a16:creationId xmlns:a16="http://schemas.microsoft.com/office/drawing/2014/main" id="{64F17C16-4E49-493C-A5D9-CBB0D8F6051F}"/>
                </a:ext>
              </a:extLst>
            </p:cNvPr>
            <p:cNvSpPr txBox="1"/>
            <p:nvPr/>
          </p:nvSpPr>
          <p:spPr>
            <a:xfrm>
              <a:off x="2269767" y="2243133"/>
              <a:ext cx="1212191" cy="1446550"/>
            </a:xfrm>
            <a:prstGeom prst="rect">
              <a:avLst/>
            </a:prstGeom>
            <a:noFill/>
          </p:spPr>
          <p:txBody>
            <a:bodyPr wrap="none" rtlCol="0">
              <a:spAutoFit/>
            </a:bodyPr>
            <a:lstStyle/>
            <a:p>
              <a:r>
                <a:rPr lang="en-GB" sz="8800" b="1" dirty="0" err="1"/>
                <a:t>er</a:t>
              </a:r>
              <a:endParaRPr lang="en-GB" sz="8800" b="1" dirty="0"/>
            </a:p>
          </p:txBody>
        </p:sp>
      </p:grpSp>
      <p:grpSp>
        <p:nvGrpSpPr>
          <p:cNvPr id="94" name="PLAY 1">
            <a:extLst>
              <a:ext uri="{FF2B5EF4-FFF2-40B4-BE49-F238E27FC236}">
                <a16:creationId xmlns:a16="http://schemas.microsoft.com/office/drawing/2014/main" id="{2AC94F17-F28E-4807-9FA5-0B852EEDAEE4}"/>
              </a:ext>
            </a:extLst>
          </p:cNvPr>
          <p:cNvGrpSpPr/>
          <p:nvPr/>
        </p:nvGrpSpPr>
        <p:grpSpPr>
          <a:xfrm>
            <a:off x="3764623" y="5357927"/>
            <a:ext cx="735369" cy="735369"/>
            <a:chOff x="6300192" y="2204864"/>
            <a:chExt cx="900100" cy="900100"/>
          </a:xfrm>
        </p:grpSpPr>
        <p:sp>
          <p:nvSpPr>
            <p:cNvPr id="95" name="Oval 94">
              <a:extLst>
                <a:ext uri="{FF2B5EF4-FFF2-40B4-BE49-F238E27FC236}">
                  <a16:creationId xmlns:a16="http://schemas.microsoft.com/office/drawing/2014/main" id="{24307427-9DFF-4EEE-A590-29CCF3870E3B}"/>
                </a:ext>
              </a:extLst>
            </p:cNvPr>
            <p:cNvSpPr/>
            <p:nvPr/>
          </p:nvSpPr>
          <p:spPr>
            <a:xfrm>
              <a:off x="6300192" y="2204864"/>
              <a:ext cx="900100" cy="900100"/>
            </a:xfrm>
            <a:prstGeom prst="ellipse">
              <a:avLst/>
            </a:prstGeom>
            <a:solidFill>
              <a:schemeClr val="bg1"/>
            </a:solidFill>
            <a:ln w="38100">
              <a:solidFill>
                <a:srgbClr val="0096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Isosceles Triangle 95">
              <a:extLst>
                <a:ext uri="{FF2B5EF4-FFF2-40B4-BE49-F238E27FC236}">
                  <a16:creationId xmlns:a16="http://schemas.microsoft.com/office/drawing/2014/main" id="{648AADF8-919D-4DF6-95CC-230B3A82689A}"/>
                </a:ext>
              </a:extLst>
            </p:cNvPr>
            <p:cNvSpPr/>
            <p:nvPr/>
          </p:nvSpPr>
          <p:spPr>
            <a:xfrm rot="5400000">
              <a:off x="6559621" y="2417784"/>
              <a:ext cx="550141" cy="474260"/>
            </a:xfrm>
            <a:prstGeom prst="triangle">
              <a:avLst/>
            </a:prstGeom>
            <a:solidFill>
              <a:srgbClr val="009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7" name="j">
            <a:extLst>
              <a:ext uri="{FF2B5EF4-FFF2-40B4-BE49-F238E27FC236}">
                <a16:creationId xmlns:a16="http://schemas.microsoft.com/office/drawing/2014/main" id="{93C652CD-E765-45E8-A11F-929F329746B2}"/>
              </a:ext>
            </a:extLst>
          </p:cNvPr>
          <p:cNvGrpSpPr/>
          <p:nvPr/>
        </p:nvGrpSpPr>
        <p:grpSpPr>
          <a:xfrm>
            <a:off x="3696539" y="2268106"/>
            <a:ext cx="881256" cy="3008993"/>
            <a:chOff x="775369" y="2193366"/>
            <a:chExt cx="881256" cy="3008993"/>
          </a:xfrm>
        </p:grpSpPr>
        <p:pic>
          <p:nvPicPr>
            <p:cNvPr id="98" name="jelly">
              <a:extLst>
                <a:ext uri="{FF2B5EF4-FFF2-40B4-BE49-F238E27FC236}">
                  <a16:creationId xmlns:a16="http://schemas.microsoft.com/office/drawing/2014/main" id="{70B87A26-2402-455E-903D-F90AEA2B617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75369" y="3721421"/>
              <a:ext cx="881256" cy="1480938"/>
            </a:xfrm>
            <a:prstGeom prst="rect">
              <a:avLst/>
            </a:prstGeom>
          </p:spPr>
        </p:pic>
        <p:sp>
          <p:nvSpPr>
            <p:cNvPr id="99" name="j">
              <a:extLst>
                <a:ext uri="{FF2B5EF4-FFF2-40B4-BE49-F238E27FC236}">
                  <a16:creationId xmlns:a16="http://schemas.microsoft.com/office/drawing/2014/main" id="{A3E02F5E-B6A8-4296-B8D8-4AB44FD6903C}"/>
                </a:ext>
              </a:extLst>
            </p:cNvPr>
            <p:cNvSpPr txBox="1">
              <a:spLocks noChangeArrowheads="1"/>
            </p:cNvSpPr>
            <p:nvPr/>
          </p:nvSpPr>
          <p:spPr bwMode="auto">
            <a:xfrm>
              <a:off x="1031310" y="2193366"/>
              <a:ext cx="5036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r>
                <a:rPr lang="en-GB" altLang="en-US" sz="8800" b="1" dirty="0"/>
                <a:t>j</a:t>
              </a:r>
              <a:endParaRPr lang="en-GB" altLang="en-US" sz="13800" b="1" dirty="0"/>
            </a:p>
          </p:txBody>
        </p:sp>
      </p:grpSp>
      <p:sp>
        <p:nvSpPr>
          <p:cNvPr id="100" name="Speech Bubble">
            <a:extLst>
              <a:ext uri="{FF2B5EF4-FFF2-40B4-BE49-F238E27FC236}">
                <a16:creationId xmlns:a16="http://schemas.microsoft.com/office/drawing/2014/main" id="{656ACA77-DD06-4B76-A9F3-FA692455DBA6}"/>
              </a:ext>
            </a:extLst>
          </p:cNvPr>
          <p:cNvSpPr/>
          <p:nvPr/>
        </p:nvSpPr>
        <p:spPr>
          <a:xfrm>
            <a:off x="2015716" y="836219"/>
            <a:ext cx="5112568" cy="753331"/>
          </a:xfrm>
          <a:prstGeom prst="wedgeRoundRectCallout">
            <a:avLst>
              <a:gd name="adj1" fmla="val -47129"/>
              <a:gd name="adj2" fmla="val 12520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Let’s practise Sam’s Sounds and Tricky Words!</a:t>
            </a:r>
          </a:p>
        </p:txBody>
      </p:sp>
      <p:pic>
        <p:nvPicPr>
          <p:cNvPr id="101" name="Picture 100">
            <a:extLst>
              <a:ext uri="{FF2B5EF4-FFF2-40B4-BE49-F238E27FC236}">
                <a16:creationId xmlns:a16="http://schemas.microsoft.com/office/drawing/2014/main" id="{A3089792-BBE2-4261-A08E-396FE6DC6F37}"/>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12860" y="1772816"/>
            <a:ext cx="1296144" cy="403411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500"/>
                                        <p:tgtEl>
                                          <p:spTgt spid="11"/>
                                        </p:tgtEl>
                                      </p:cBhvr>
                                    </p:animEffect>
                                  </p:childTnLst>
                                </p:cTn>
                              </p:par>
                            </p:childTnLst>
                          </p:cTn>
                        </p:par>
                        <p:par>
                          <p:cTn id="8" fill="hold">
                            <p:stCondLst>
                              <p:cond delay="1500"/>
                            </p:stCondLst>
                            <p:childTnLst>
                              <p:par>
                                <p:cTn id="9" presetID="10" presetClass="exit" presetSubtype="0" fill="hold" grpId="1" nodeType="after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500"/>
                                        <p:tgtEl>
                                          <p:spTgt spid="12"/>
                                        </p:tgtEl>
                                      </p:cBhvr>
                                    </p:animEffect>
                                  </p:childTnLst>
                                </p:cTn>
                              </p:par>
                            </p:childTnLst>
                          </p:cTn>
                        </p:par>
                        <p:par>
                          <p:cTn id="16" fill="hold">
                            <p:stCondLst>
                              <p:cond delay="3500"/>
                            </p:stCondLst>
                            <p:childTnLst>
                              <p:par>
                                <p:cTn id="17" presetID="10" presetClass="exit" presetSubtype="0" fill="hold" grpId="1" nodeType="after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500"/>
                                        <p:tgtEl>
                                          <p:spTgt spid="13"/>
                                        </p:tgtEl>
                                      </p:cBhvr>
                                    </p:animEffect>
                                  </p:childTnLst>
                                </p:cTn>
                              </p:par>
                            </p:childTnLst>
                          </p:cTn>
                        </p:par>
                        <p:par>
                          <p:cTn id="24" fill="hold">
                            <p:stCondLst>
                              <p:cond delay="5500"/>
                            </p:stCondLst>
                            <p:childTnLst>
                              <p:par>
                                <p:cTn id="25" presetID="10" presetClass="exit" presetSubtype="0" fill="hold" grpId="1" nodeType="after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500"/>
                                        <p:tgtEl>
                                          <p:spTgt spid="14"/>
                                        </p:tgtEl>
                                      </p:cBhvr>
                                    </p:animEffect>
                                  </p:childTnLst>
                                </p:cTn>
                              </p:par>
                            </p:childTnLst>
                          </p:cTn>
                        </p:par>
                        <p:par>
                          <p:cTn id="32" fill="hold">
                            <p:stCondLst>
                              <p:cond delay="7500"/>
                            </p:stCondLst>
                            <p:childTnLst>
                              <p:par>
                                <p:cTn id="33" presetID="10" presetClass="exit" presetSubtype="0" fill="hold" grpId="1" nodeType="after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500"/>
                                        <p:tgtEl>
                                          <p:spTgt spid="15"/>
                                        </p:tgtEl>
                                      </p:cBhvr>
                                    </p:animEffect>
                                  </p:childTnLst>
                                </p:cTn>
                              </p:par>
                            </p:childTnLst>
                          </p:cTn>
                        </p:par>
                        <p:par>
                          <p:cTn id="40" fill="hold">
                            <p:stCondLst>
                              <p:cond delay="9500"/>
                            </p:stCondLst>
                            <p:childTnLst>
                              <p:par>
                                <p:cTn id="41" presetID="10" presetClass="exit" presetSubtype="0" fill="hold" grpId="1" nodeType="after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500"/>
                                        <p:tgtEl>
                                          <p:spTgt spid="16"/>
                                        </p:tgtEl>
                                      </p:cBhvr>
                                    </p:animEffect>
                                  </p:childTnLst>
                                </p:cTn>
                              </p:par>
                            </p:childTnLst>
                          </p:cTn>
                        </p:par>
                        <p:par>
                          <p:cTn id="48" fill="hold">
                            <p:stCondLst>
                              <p:cond delay="11500"/>
                            </p:stCondLst>
                            <p:childTnLst>
                              <p:par>
                                <p:cTn id="49" presetID="10" presetClass="exit" presetSubtype="0" fill="hold" grpId="1" nodeType="afterEffect">
                                  <p:stCondLst>
                                    <p:cond delay="0"/>
                                  </p:stCondLst>
                                  <p:childTnLst>
                                    <p:animEffect transition="out" filter="fade">
                                      <p:cBhvr>
                                        <p:cTn id="50" dur="500"/>
                                        <p:tgtEl>
                                          <p:spTgt spid="16"/>
                                        </p:tgtEl>
                                      </p:cBhvr>
                                    </p:animEffect>
                                    <p:set>
                                      <p:cBhvr>
                                        <p:cTn id="51" dur="1" fill="hold">
                                          <p:stCondLst>
                                            <p:cond delay="499"/>
                                          </p:stCondLst>
                                        </p:cTn>
                                        <p:tgtEl>
                                          <p:spTgt spid="16"/>
                                        </p:tgtEl>
                                        <p:attrNameLst>
                                          <p:attrName>style.visibility</p:attrName>
                                        </p:attrNameLst>
                                      </p:cBhvr>
                                      <p:to>
                                        <p:strVal val="hidden"/>
                                      </p:to>
                                    </p:se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500"/>
                                        <p:tgtEl>
                                          <p:spTgt spid="17"/>
                                        </p:tgtEl>
                                      </p:cBhvr>
                                    </p:animEffect>
                                  </p:childTnLst>
                                </p:cTn>
                              </p:par>
                            </p:childTnLst>
                          </p:cTn>
                        </p:par>
                        <p:par>
                          <p:cTn id="56" fill="hold">
                            <p:stCondLst>
                              <p:cond delay="13500"/>
                            </p:stCondLst>
                            <p:childTnLst>
                              <p:par>
                                <p:cTn id="57" presetID="10" presetClass="exit" presetSubtype="0" fill="hold" grpId="1" nodeType="after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par>
                          <p:cTn id="60" fill="hold">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500"/>
                                        <p:tgtEl>
                                          <p:spTgt spid="18"/>
                                        </p:tgtEl>
                                      </p:cBhvr>
                                    </p:animEffect>
                                  </p:childTnLst>
                                </p:cTn>
                              </p:par>
                            </p:childTnLst>
                          </p:cTn>
                        </p:par>
                        <p:par>
                          <p:cTn id="64" fill="hold">
                            <p:stCondLst>
                              <p:cond delay="15500"/>
                            </p:stCondLst>
                            <p:childTnLst>
                              <p:par>
                                <p:cTn id="65" presetID="10" presetClass="exit" presetSubtype="0" fill="hold" grpId="1" nodeType="after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par>
                          <p:cTn id="68" fill="hold">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500"/>
                                        <p:tgtEl>
                                          <p:spTgt spid="19"/>
                                        </p:tgtEl>
                                      </p:cBhvr>
                                    </p:animEffect>
                                  </p:childTnLst>
                                </p:cTn>
                              </p:par>
                            </p:childTnLst>
                          </p:cTn>
                        </p:par>
                        <p:par>
                          <p:cTn id="72" fill="hold">
                            <p:stCondLst>
                              <p:cond delay="17500"/>
                            </p:stCondLst>
                            <p:childTnLst>
                              <p:par>
                                <p:cTn id="73" presetID="10" presetClass="exit" presetSubtype="0" fill="hold" grpId="1" nodeType="afterEffect">
                                  <p:stCondLst>
                                    <p:cond delay="0"/>
                                  </p:stCondLst>
                                  <p:childTnLst>
                                    <p:animEffect transition="out" filter="fade">
                                      <p:cBhvr>
                                        <p:cTn id="74" dur="500"/>
                                        <p:tgtEl>
                                          <p:spTgt spid="19"/>
                                        </p:tgtEl>
                                      </p:cBhvr>
                                    </p:animEffect>
                                    <p:set>
                                      <p:cBhvr>
                                        <p:cTn id="75" dur="1" fill="hold">
                                          <p:stCondLst>
                                            <p:cond delay="499"/>
                                          </p:stCondLst>
                                        </p:cTn>
                                        <p:tgtEl>
                                          <p:spTgt spid="19"/>
                                        </p:tgtEl>
                                        <p:attrNameLst>
                                          <p:attrName>style.visibility</p:attrName>
                                        </p:attrNameLst>
                                      </p:cBhvr>
                                      <p:to>
                                        <p:strVal val="hidden"/>
                                      </p:to>
                                    </p:set>
                                  </p:childTnLst>
                                </p:cTn>
                              </p:par>
                            </p:childTnLst>
                          </p:cTn>
                        </p:par>
                        <p:par>
                          <p:cTn id="76" fill="hold">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500"/>
                                        <p:tgtEl>
                                          <p:spTgt spid="20"/>
                                        </p:tgtEl>
                                      </p:cBhvr>
                                    </p:animEffect>
                                  </p:childTnLst>
                                </p:cTn>
                              </p:par>
                            </p:childTnLst>
                          </p:cTn>
                        </p:par>
                        <p:par>
                          <p:cTn id="80" fill="hold">
                            <p:stCondLst>
                              <p:cond delay="19500"/>
                            </p:stCondLst>
                            <p:childTnLst>
                              <p:par>
                                <p:cTn id="81" presetID="10" presetClass="exit" presetSubtype="0" fill="hold" grpId="1" nodeType="after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4" restart="whenNotActive" fill="hold" evtFilter="cancelBubble" nodeType="interactiveSeq">
                <p:stCondLst>
                  <p:cond evt="onClick" delay="0">
                    <p:tgtEl>
                      <p:spTgt spid="94"/>
                    </p:tgtEl>
                  </p:cond>
                </p:stCondLst>
                <p:endSync evt="end" delay="0">
                  <p:rtn val="all"/>
                </p:endSync>
                <p:childTnLst>
                  <p:par>
                    <p:cTn id="85" fill="hold">
                      <p:stCondLst>
                        <p:cond delay="0"/>
                      </p:stCondLst>
                      <p:childTnLst>
                        <p:par>
                          <p:cTn id="86" fill="hold">
                            <p:stCondLst>
                              <p:cond delay="0"/>
                            </p:stCondLst>
                            <p:childTnLst>
                              <p:par>
                                <p:cTn id="87" presetID="10" presetClass="exit" presetSubtype="0" fill="hold" nodeType="afterEffect">
                                  <p:stCondLst>
                                    <p:cond delay="250"/>
                                  </p:stCondLst>
                                  <p:childTnLst>
                                    <p:animEffect transition="out" filter="fade">
                                      <p:cBhvr>
                                        <p:cTn id="88" dur="500"/>
                                        <p:tgtEl>
                                          <p:spTgt spid="97"/>
                                        </p:tgtEl>
                                      </p:cBhvr>
                                    </p:animEffect>
                                    <p:set>
                                      <p:cBhvr>
                                        <p:cTn id="89" dur="1" fill="hold">
                                          <p:stCondLst>
                                            <p:cond delay="499"/>
                                          </p:stCondLst>
                                        </p:cTn>
                                        <p:tgtEl>
                                          <p:spTgt spid="97"/>
                                        </p:tgtEl>
                                        <p:attrNameLst>
                                          <p:attrName>style.visibility</p:attrName>
                                        </p:attrNameLst>
                                      </p:cBhvr>
                                      <p:to>
                                        <p:strVal val="hidden"/>
                                      </p:to>
                                    </p:set>
                                  </p:childTnLst>
                                </p:cTn>
                              </p:par>
                            </p:childTnLst>
                          </p:cTn>
                        </p:par>
                        <p:par>
                          <p:cTn id="90" fill="hold">
                            <p:stCondLst>
                              <p:cond delay="750"/>
                            </p:stCondLst>
                            <p:childTnLst>
                              <p:par>
                                <p:cTn id="91" presetID="10" presetClass="entr" presetSubtype="0"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2000"/>
                                        <p:tgtEl>
                                          <p:spTgt spid="22"/>
                                        </p:tgtEl>
                                      </p:cBhvr>
                                    </p:animEffect>
                                  </p:childTnLst>
                                </p:cTn>
                              </p:par>
                            </p:childTnLst>
                          </p:cTn>
                        </p:par>
                        <p:par>
                          <p:cTn id="94" fill="hold">
                            <p:stCondLst>
                              <p:cond delay="2750"/>
                            </p:stCondLst>
                            <p:childTnLst>
                              <p:par>
                                <p:cTn id="95" presetID="10" presetClass="exit" presetSubtype="0" fill="hold" nodeType="afterEffect">
                                  <p:stCondLst>
                                    <p:cond delay="250"/>
                                  </p:stCondLst>
                                  <p:childTnLst>
                                    <p:animEffect transition="out" filter="fade">
                                      <p:cBhvr>
                                        <p:cTn id="96" dur="500"/>
                                        <p:tgtEl>
                                          <p:spTgt spid="22"/>
                                        </p:tgtEl>
                                      </p:cBhvr>
                                    </p:animEffect>
                                    <p:set>
                                      <p:cBhvr>
                                        <p:cTn id="97" dur="1" fill="hold">
                                          <p:stCondLst>
                                            <p:cond delay="499"/>
                                          </p:stCondLst>
                                        </p:cTn>
                                        <p:tgtEl>
                                          <p:spTgt spid="22"/>
                                        </p:tgtEl>
                                        <p:attrNameLst>
                                          <p:attrName>style.visibility</p:attrName>
                                        </p:attrNameLst>
                                      </p:cBhvr>
                                      <p:to>
                                        <p:strVal val="hidden"/>
                                      </p:to>
                                    </p:set>
                                  </p:childTnLst>
                                </p:cTn>
                              </p:par>
                            </p:childTnLst>
                          </p:cTn>
                        </p:par>
                        <p:par>
                          <p:cTn id="98" fill="hold">
                            <p:stCondLst>
                              <p:cond delay="3500"/>
                            </p:stCondLst>
                            <p:childTnLst>
                              <p:par>
                                <p:cTn id="99" presetID="10" presetClass="entr" presetSubtype="0"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000"/>
                                        <p:tgtEl>
                                          <p:spTgt spid="25"/>
                                        </p:tgtEl>
                                      </p:cBhvr>
                                    </p:animEffect>
                                  </p:childTnLst>
                                </p:cTn>
                              </p:par>
                            </p:childTnLst>
                          </p:cTn>
                        </p:par>
                        <p:par>
                          <p:cTn id="102" fill="hold">
                            <p:stCondLst>
                              <p:cond delay="5500"/>
                            </p:stCondLst>
                            <p:childTnLst>
                              <p:par>
                                <p:cTn id="103" presetID="10" presetClass="exit" presetSubtype="0" fill="hold" nodeType="afterEffect">
                                  <p:stCondLst>
                                    <p:cond delay="250"/>
                                  </p:stCondLst>
                                  <p:childTnLst>
                                    <p:animEffect transition="out" filter="fade">
                                      <p:cBhvr>
                                        <p:cTn id="104" dur="500"/>
                                        <p:tgtEl>
                                          <p:spTgt spid="25"/>
                                        </p:tgtEl>
                                      </p:cBhvr>
                                    </p:animEffect>
                                    <p:set>
                                      <p:cBhvr>
                                        <p:cTn id="105" dur="1" fill="hold">
                                          <p:stCondLst>
                                            <p:cond delay="499"/>
                                          </p:stCondLst>
                                        </p:cTn>
                                        <p:tgtEl>
                                          <p:spTgt spid="25"/>
                                        </p:tgtEl>
                                        <p:attrNameLst>
                                          <p:attrName>style.visibility</p:attrName>
                                        </p:attrNameLst>
                                      </p:cBhvr>
                                      <p:to>
                                        <p:strVal val="hidden"/>
                                      </p:to>
                                    </p:set>
                                  </p:childTnLst>
                                </p:cTn>
                              </p:par>
                            </p:childTnLst>
                          </p:cTn>
                        </p:par>
                        <p:par>
                          <p:cTn id="106" fill="hold">
                            <p:stCondLst>
                              <p:cond delay="6250"/>
                            </p:stCondLst>
                            <p:childTnLst>
                              <p:par>
                                <p:cTn id="107" presetID="10" presetClass="entr" presetSubtype="0" fill="hold"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000"/>
                                        <p:tgtEl>
                                          <p:spTgt spid="28"/>
                                        </p:tgtEl>
                                      </p:cBhvr>
                                    </p:animEffect>
                                  </p:childTnLst>
                                </p:cTn>
                              </p:par>
                            </p:childTnLst>
                          </p:cTn>
                        </p:par>
                        <p:par>
                          <p:cTn id="110" fill="hold">
                            <p:stCondLst>
                              <p:cond delay="8250"/>
                            </p:stCondLst>
                            <p:childTnLst>
                              <p:par>
                                <p:cTn id="111" presetID="10" presetClass="exit" presetSubtype="0" fill="hold" nodeType="afterEffect">
                                  <p:stCondLst>
                                    <p:cond delay="250"/>
                                  </p:stCondLst>
                                  <p:childTnLst>
                                    <p:animEffect transition="out" filter="fade">
                                      <p:cBhvr>
                                        <p:cTn id="112" dur="500"/>
                                        <p:tgtEl>
                                          <p:spTgt spid="28"/>
                                        </p:tgtEl>
                                      </p:cBhvr>
                                    </p:animEffect>
                                    <p:set>
                                      <p:cBhvr>
                                        <p:cTn id="113" dur="1" fill="hold">
                                          <p:stCondLst>
                                            <p:cond delay="499"/>
                                          </p:stCondLst>
                                        </p:cTn>
                                        <p:tgtEl>
                                          <p:spTgt spid="28"/>
                                        </p:tgtEl>
                                        <p:attrNameLst>
                                          <p:attrName>style.visibility</p:attrName>
                                        </p:attrNameLst>
                                      </p:cBhvr>
                                      <p:to>
                                        <p:strVal val="hidden"/>
                                      </p:to>
                                    </p:set>
                                  </p:childTnLst>
                                </p:cTn>
                              </p:par>
                            </p:childTnLst>
                          </p:cTn>
                        </p:par>
                        <p:par>
                          <p:cTn id="114" fill="hold">
                            <p:stCondLst>
                              <p:cond delay="9000"/>
                            </p:stCondLst>
                            <p:childTnLst>
                              <p:par>
                                <p:cTn id="115" presetID="10" presetClass="entr" presetSubtype="0" fill="hold"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2000"/>
                                        <p:tgtEl>
                                          <p:spTgt spid="31"/>
                                        </p:tgtEl>
                                      </p:cBhvr>
                                    </p:animEffect>
                                  </p:childTnLst>
                                </p:cTn>
                              </p:par>
                            </p:childTnLst>
                          </p:cTn>
                        </p:par>
                        <p:par>
                          <p:cTn id="118" fill="hold">
                            <p:stCondLst>
                              <p:cond delay="11000"/>
                            </p:stCondLst>
                            <p:childTnLst>
                              <p:par>
                                <p:cTn id="119" presetID="10" presetClass="exit" presetSubtype="0" fill="hold" nodeType="afterEffect">
                                  <p:stCondLst>
                                    <p:cond delay="250"/>
                                  </p:stCondLst>
                                  <p:childTnLst>
                                    <p:animEffect transition="out" filter="fade">
                                      <p:cBhvr>
                                        <p:cTn id="120" dur="500"/>
                                        <p:tgtEl>
                                          <p:spTgt spid="31"/>
                                        </p:tgtEl>
                                      </p:cBhvr>
                                    </p:animEffect>
                                    <p:set>
                                      <p:cBhvr>
                                        <p:cTn id="121" dur="1" fill="hold">
                                          <p:stCondLst>
                                            <p:cond delay="499"/>
                                          </p:stCondLst>
                                        </p:cTn>
                                        <p:tgtEl>
                                          <p:spTgt spid="31"/>
                                        </p:tgtEl>
                                        <p:attrNameLst>
                                          <p:attrName>style.visibility</p:attrName>
                                        </p:attrNameLst>
                                      </p:cBhvr>
                                      <p:to>
                                        <p:strVal val="hidden"/>
                                      </p:to>
                                    </p:set>
                                  </p:childTnLst>
                                </p:cTn>
                              </p:par>
                            </p:childTnLst>
                          </p:cTn>
                        </p:par>
                        <p:par>
                          <p:cTn id="122" fill="hold">
                            <p:stCondLst>
                              <p:cond delay="11750"/>
                            </p:stCondLst>
                            <p:childTnLst>
                              <p:par>
                                <p:cTn id="123" presetID="10" presetClass="entr" presetSubtype="0" fill="hold" nodeType="after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2000"/>
                                        <p:tgtEl>
                                          <p:spTgt spid="34"/>
                                        </p:tgtEl>
                                      </p:cBhvr>
                                    </p:animEffect>
                                  </p:childTnLst>
                                </p:cTn>
                              </p:par>
                            </p:childTnLst>
                          </p:cTn>
                        </p:par>
                        <p:par>
                          <p:cTn id="126" fill="hold">
                            <p:stCondLst>
                              <p:cond delay="13750"/>
                            </p:stCondLst>
                            <p:childTnLst>
                              <p:par>
                                <p:cTn id="127" presetID="10" presetClass="exit" presetSubtype="0" fill="hold" nodeType="afterEffect">
                                  <p:stCondLst>
                                    <p:cond delay="250"/>
                                  </p:stCondLst>
                                  <p:childTnLst>
                                    <p:animEffect transition="out" filter="fade">
                                      <p:cBhvr>
                                        <p:cTn id="128" dur="500"/>
                                        <p:tgtEl>
                                          <p:spTgt spid="34"/>
                                        </p:tgtEl>
                                      </p:cBhvr>
                                    </p:animEffect>
                                    <p:set>
                                      <p:cBhvr>
                                        <p:cTn id="129" dur="1" fill="hold">
                                          <p:stCondLst>
                                            <p:cond delay="499"/>
                                          </p:stCondLst>
                                        </p:cTn>
                                        <p:tgtEl>
                                          <p:spTgt spid="34"/>
                                        </p:tgtEl>
                                        <p:attrNameLst>
                                          <p:attrName>style.visibility</p:attrName>
                                        </p:attrNameLst>
                                      </p:cBhvr>
                                      <p:to>
                                        <p:strVal val="hidden"/>
                                      </p:to>
                                    </p:set>
                                  </p:childTnLst>
                                </p:cTn>
                              </p:par>
                            </p:childTnLst>
                          </p:cTn>
                        </p:par>
                        <p:par>
                          <p:cTn id="130" fill="hold">
                            <p:stCondLst>
                              <p:cond delay="14500"/>
                            </p:stCondLst>
                            <p:childTnLst>
                              <p:par>
                                <p:cTn id="131" presetID="10" presetClass="entr" presetSubtype="0" fill="hold" nodeType="afterEffect">
                                  <p:stCondLst>
                                    <p:cond delay="0"/>
                                  </p:stCondLst>
                                  <p:childTnLst>
                                    <p:set>
                                      <p:cBhvr>
                                        <p:cTn id="132" dur="1" fill="hold">
                                          <p:stCondLst>
                                            <p:cond delay="0"/>
                                          </p:stCondLst>
                                        </p:cTn>
                                        <p:tgtEl>
                                          <p:spTgt spid="37"/>
                                        </p:tgtEl>
                                        <p:attrNameLst>
                                          <p:attrName>style.visibility</p:attrName>
                                        </p:attrNameLst>
                                      </p:cBhvr>
                                      <p:to>
                                        <p:strVal val="visible"/>
                                      </p:to>
                                    </p:set>
                                    <p:animEffect transition="in" filter="fade">
                                      <p:cBhvr>
                                        <p:cTn id="133" dur="2000"/>
                                        <p:tgtEl>
                                          <p:spTgt spid="37"/>
                                        </p:tgtEl>
                                      </p:cBhvr>
                                    </p:animEffect>
                                  </p:childTnLst>
                                </p:cTn>
                              </p:par>
                            </p:childTnLst>
                          </p:cTn>
                        </p:par>
                        <p:par>
                          <p:cTn id="134" fill="hold">
                            <p:stCondLst>
                              <p:cond delay="16500"/>
                            </p:stCondLst>
                            <p:childTnLst>
                              <p:par>
                                <p:cTn id="135" presetID="10" presetClass="exit" presetSubtype="0" fill="hold" nodeType="afterEffect">
                                  <p:stCondLst>
                                    <p:cond delay="250"/>
                                  </p:stCondLst>
                                  <p:childTnLst>
                                    <p:animEffect transition="out" filter="fade">
                                      <p:cBhvr>
                                        <p:cTn id="136" dur="500"/>
                                        <p:tgtEl>
                                          <p:spTgt spid="37"/>
                                        </p:tgtEl>
                                      </p:cBhvr>
                                    </p:animEffect>
                                    <p:set>
                                      <p:cBhvr>
                                        <p:cTn id="137" dur="1" fill="hold">
                                          <p:stCondLst>
                                            <p:cond delay="499"/>
                                          </p:stCondLst>
                                        </p:cTn>
                                        <p:tgtEl>
                                          <p:spTgt spid="37"/>
                                        </p:tgtEl>
                                        <p:attrNameLst>
                                          <p:attrName>style.visibility</p:attrName>
                                        </p:attrNameLst>
                                      </p:cBhvr>
                                      <p:to>
                                        <p:strVal val="hidden"/>
                                      </p:to>
                                    </p:set>
                                  </p:childTnLst>
                                </p:cTn>
                              </p:par>
                            </p:childTnLst>
                          </p:cTn>
                        </p:par>
                        <p:par>
                          <p:cTn id="138" fill="hold">
                            <p:stCondLst>
                              <p:cond delay="17250"/>
                            </p:stCondLst>
                            <p:childTnLst>
                              <p:par>
                                <p:cTn id="139" presetID="10" presetClass="entr" presetSubtype="0" fill="hold" nodeType="afterEffect">
                                  <p:stCondLst>
                                    <p:cond delay="0"/>
                                  </p:stCondLst>
                                  <p:childTnLst>
                                    <p:set>
                                      <p:cBhvr>
                                        <p:cTn id="140" dur="1" fill="hold">
                                          <p:stCondLst>
                                            <p:cond delay="0"/>
                                          </p:stCondLst>
                                        </p:cTn>
                                        <p:tgtEl>
                                          <p:spTgt spid="40"/>
                                        </p:tgtEl>
                                        <p:attrNameLst>
                                          <p:attrName>style.visibility</p:attrName>
                                        </p:attrNameLst>
                                      </p:cBhvr>
                                      <p:to>
                                        <p:strVal val="visible"/>
                                      </p:to>
                                    </p:set>
                                    <p:animEffect transition="in" filter="fade">
                                      <p:cBhvr>
                                        <p:cTn id="141" dur="2000"/>
                                        <p:tgtEl>
                                          <p:spTgt spid="40"/>
                                        </p:tgtEl>
                                      </p:cBhvr>
                                    </p:animEffect>
                                  </p:childTnLst>
                                </p:cTn>
                              </p:par>
                            </p:childTnLst>
                          </p:cTn>
                        </p:par>
                        <p:par>
                          <p:cTn id="142" fill="hold">
                            <p:stCondLst>
                              <p:cond delay="19250"/>
                            </p:stCondLst>
                            <p:childTnLst>
                              <p:par>
                                <p:cTn id="143" presetID="10" presetClass="exit" presetSubtype="0" fill="hold" nodeType="afterEffect">
                                  <p:stCondLst>
                                    <p:cond delay="250"/>
                                  </p:stCondLst>
                                  <p:childTnLst>
                                    <p:animEffect transition="out" filter="fade">
                                      <p:cBhvr>
                                        <p:cTn id="144" dur="500"/>
                                        <p:tgtEl>
                                          <p:spTgt spid="40"/>
                                        </p:tgtEl>
                                      </p:cBhvr>
                                    </p:animEffect>
                                    <p:set>
                                      <p:cBhvr>
                                        <p:cTn id="145" dur="1" fill="hold">
                                          <p:stCondLst>
                                            <p:cond delay="499"/>
                                          </p:stCondLst>
                                        </p:cTn>
                                        <p:tgtEl>
                                          <p:spTgt spid="40"/>
                                        </p:tgtEl>
                                        <p:attrNameLst>
                                          <p:attrName>style.visibility</p:attrName>
                                        </p:attrNameLst>
                                      </p:cBhvr>
                                      <p:to>
                                        <p:strVal val="hidden"/>
                                      </p:to>
                                    </p:set>
                                  </p:childTnLst>
                                </p:cTn>
                              </p:par>
                            </p:childTnLst>
                          </p:cTn>
                        </p:par>
                        <p:par>
                          <p:cTn id="146" fill="hold">
                            <p:stCondLst>
                              <p:cond delay="20000"/>
                            </p:stCondLst>
                            <p:childTnLst>
                              <p:par>
                                <p:cTn id="147" presetID="10" presetClass="entr" presetSubtype="0" fill="hold" nodeType="afterEffect">
                                  <p:stCondLst>
                                    <p:cond delay="0"/>
                                  </p:stCondLst>
                                  <p:childTnLst>
                                    <p:set>
                                      <p:cBhvr>
                                        <p:cTn id="148" dur="1" fill="hold">
                                          <p:stCondLst>
                                            <p:cond delay="0"/>
                                          </p:stCondLst>
                                        </p:cTn>
                                        <p:tgtEl>
                                          <p:spTgt spid="43"/>
                                        </p:tgtEl>
                                        <p:attrNameLst>
                                          <p:attrName>style.visibility</p:attrName>
                                        </p:attrNameLst>
                                      </p:cBhvr>
                                      <p:to>
                                        <p:strVal val="visible"/>
                                      </p:to>
                                    </p:set>
                                    <p:animEffect transition="in" filter="fade">
                                      <p:cBhvr>
                                        <p:cTn id="149" dur="2000"/>
                                        <p:tgtEl>
                                          <p:spTgt spid="43"/>
                                        </p:tgtEl>
                                      </p:cBhvr>
                                    </p:animEffect>
                                  </p:childTnLst>
                                </p:cTn>
                              </p:par>
                            </p:childTnLst>
                          </p:cTn>
                        </p:par>
                        <p:par>
                          <p:cTn id="150" fill="hold">
                            <p:stCondLst>
                              <p:cond delay="22000"/>
                            </p:stCondLst>
                            <p:childTnLst>
                              <p:par>
                                <p:cTn id="151" presetID="10" presetClass="exit" presetSubtype="0" fill="hold" nodeType="afterEffect">
                                  <p:stCondLst>
                                    <p:cond delay="250"/>
                                  </p:stCondLst>
                                  <p:childTnLst>
                                    <p:animEffect transition="out" filter="fade">
                                      <p:cBhvr>
                                        <p:cTn id="152" dur="500"/>
                                        <p:tgtEl>
                                          <p:spTgt spid="43"/>
                                        </p:tgtEl>
                                      </p:cBhvr>
                                    </p:animEffect>
                                    <p:set>
                                      <p:cBhvr>
                                        <p:cTn id="153" dur="1" fill="hold">
                                          <p:stCondLst>
                                            <p:cond delay="499"/>
                                          </p:stCondLst>
                                        </p:cTn>
                                        <p:tgtEl>
                                          <p:spTgt spid="43"/>
                                        </p:tgtEl>
                                        <p:attrNameLst>
                                          <p:attrName>style.visibility</p:attrName>
                                        </p:attrNameLst>
                                      </p:cBhvr>
                                      <p:to>
                                        <p:strVal val="hidden"/>
                                      </p:to>
                                    </p:set>
                                  </p:childTnLst>
                                </p:cTn>
                              </p:par>
                            </p:childTnLst>
                          </p:cTn>
                        </p:par>
                        <p:par>
                          <p:cTn id="154" fill="hold">
                            <p:stCondLst>
                              <p:cond delay="22750"/>
                            </p:stCondLst>
                            <p:childTnLst>
                              <p:par>
                                <p:cTn id="155" presetID="10" presetClass="entr" presetSubtype="0" fill="hold" nodeType="afterEffect">
                                  <p:stCondLst>
                                    <p:cond delay="0"/>
                                  </p:stCondLst>
                                  <p:childTnLst>
                                    <p:set>
                                      <p:cBhvr>
                                        <p:cTn id="156" dur="1" fill="hold">
                                          <p:stCondLst>
                                            <p:cond delay="0"/>
                                          </p:stCondLst>
                                        </p:cTn>
                                        <p:tgtEl>
                                          <p:spTgt spid="46"/>
                                        </p:tgtEl>
                                        <p:attrNameLst>
                                          <p:attrName>style.visibility</p:attrName>
                                        </p:attrNameLst>
                                      </p:cBhvr>
                                      <p:to>
                                        <p:strVal val="visible"/>
                                      </p:to>
                                    </p:set>
                                    <p:animEffect transition="in" filter="fade">
                                      <p:cBhvr>
                                        <p:cTn id="157" dur="2000"/>
                                        <p:tgtEl>
                                          <p:spTgt spid="46"/>
                                        </p:tgtEl>
                                      </p:cBhvr>
                                    </p:animEffect>
                                  </p:childTnLst>
                                </p:cTn>
                              </p:par>
                            </p:childTnLst>
                          </p:cTn>
                        </p:par>
                        <p:par>
                          <p:cTn id="158" fill="hold">
                            <p:stCondLst>
                              <p:cond delay="24750"/>
                            </p:stCondLst>
                            <p:childTnLst>
                              <p:par>
                                <p:cTn id="159" presetID="10" presetClass="exit" presetSubtype="0" fill="hold" nodeType="afterEffect">
                                  <p:stCondLst>
                                    <p:cond delay="250"/>
                                  </p:stCondLst>
                                  <p:childTnLst>
                                    <p:animEffect transition="out" filter="fade">
                                      <p:cBhvr>
                                        <p:cTn id="160" dur="500"/>
                                        <p:tgtEl>
                                          <p:spTgt spid="46"/>
                                        </p:tgtEl>
                                      </p:cBhvr>
                                    </p:animEffect>
                                    <p:set>
                                      <p:cBhvr>
                                        <p:cTn id="161" dur="1" fill="hold">
                                          <p:stCondLst>
                                            <p:cond delay="499"/>
                                          </p:stCondLst>
                                        </p:cTn>
                                        <p:tgtEl>
                                          <p:spTgt spid="46"/>
                                        </p:tgtEl>
                                        <p:attrNameLst>
                                          <p:attrName>style.visibility</p:attrName>
                                        </p:attrNameLst>
                                      </p:cBhvr>
                                      <p:to>
                                        <p:strVal val="hidden"/>
                                      </p:to>
                                    </p:set>
                                  </p:childTnLst>
                                </p:cTn>
                              </p:par>
                            </p:childTnLst>
                          </p:cTn>
                        </p:par>
                        <p:par>
                          <p:cTn id="162" fill="hold">
                            <p:stCondLst>
                              <p:cond delay="25500"/>
                            </p:stCondLst>
                            <p:childTnLst>
                              <p:par>
                                <p:cTn id="163" presetID="10" presetClass="entr" presetSubtype="0" fill="hold" nodeType="after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2000"/>
                                        <p:tgtEl>
                                          <p:spTgt spid="49"/>
                                        </p:tgtEl>
                                      </p:cBhvr>
                                    </p:animEffect>
                                  </p:childTnLst>
                                </p:cTn>
                              </p:par>
                            </p:childTnLst>
                          </p:cTn>
                        </p:par>
                        <p:par>
                          <p:cTn id="166" fill="hold">
                            <p:stCondLst>
                              <p:cond delay="27500"/>
                            </p:stCondLst>
                            <p:childTnLst>
                              <p:par>
                                <p:cTn id="167" presetID="10" presetClass="exit" presetSubtype="0" fill="hold" nodeType="afterEffect">
                                  <p:stCondLst>
                                    <p:cond delay="250"/>
                                  </p:stCondLst>
                                  <p:childTnLst>
                                    <p:animEffect transition="out" filter="fade">
                                      <p:cBhvr>
                                        <p:cTn id="168" dur="500"/>
                                        <p:tgtEl>
                                          <p:spTgt spid="49"/>
                                        </p:tgtEl>
                                      </p:cBhvr>
                                    </p:animEffect>
                                    <p:set>
                                      <p:cBhvr>
                                        <p:cTn id="169" dur="1" fill="hold">
                                          <p:stCondLst>
                                            <p:cond delay="499"/>
                                          </p:stCondLst>
                                        </p:cTn>
                                        <p:tgtEl>
                                          <p:spTgt spid="49"/>
                                        </p:tgtEl>
                                        <p:attrNameLst>
                                          <p:attrName>style.visibility</p:attrName>
                                        </p:attrNameLst>
                                      </p:cBhvr>
                                      <p:to>
                                        <p:strVal val="hidden"/>
                                      </p:to>
                                    </p:set>
                                  </p:childTnLst>
                                </p:cTn>
                              </p:par>
                            </p:childTnLst>
                          </p:cTn>
                        </p:par>
                        <p:par>
                          <p:cTn id="170" fill="hold">
                            <p:stCondLst>
                              <p:cond delay="28250"/>
                            </p:stCondLst>
                            <p:childTnLst>
                              <p:par>
                                <p:cTn id="171" presetID="10" presetClass="entr" presetSubtype="0" fill="hold"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fade">
                                      <p:cBhvr>
                                        <p:cTn id="173" dur="2000"/>
                                        <p:tgtEl>
                                          <p:spTgt spid="52"/>
                                        </p:tgtEl>
                                      </p:cBhvr>
                                    </p:animEffect>
                                  </p:childTnLst>
                                </p:cTn>
                              </p:par>
                            </p:childTnLst>
                          </p:cTn>
                        </p:par>
                        <p:par>
                          <p:cTn id="174" fill="hold">
                            <p:stCondLst>
                              <p:cond delay="30250"/>
                            </p:stCondLst>
                            <p:childTnLst>
                              <p:par>
                                <p:cTn id="175" presetID="10" presetClass="exit" presetSubtype="0" fill="hold" nodeType="afterEffect">
                                  <p:stCondLst>
                                    <p:cond delay="250"/>
                                  </p:stCondLst>
                                  <p:childTnLst>
                                    <p:animEffect transition="out" filter="fade">
                                      <p:cBhvr>
                                        <p:cTn id="176" dur="500"/>
                                        <p:tgtEl>
                                          <p:spTgt spid="52"/>
                                        </p:tgtEl>
                                      </p:cBhvr>
                                    </p:animEffect>
                                    <p:set>
                                      <p:cBhvr>
                                        <p:cTn id="177" dur="1" fill="hold">
                                          <p:stCondLst>
                                            <p:cond delay="499"/>
                                          </p:stCondLst>
                                        </p:cTn>
                                        <p:tgtEl>
                                          <p:spTgt spid="52"/>
                                        </p:tgtEl>
                                        <p:attrNameLst>
                                          <p:attrName>style.visibility</p:attrName>
                                        </p:attrNameLst>
                                      </p:cBhvr>
                                      <p:to>
                                        <p:strVal val="hidden"/>
                                      </p:to>
                                    </p:set>
                                  </p:childTnLst>
                                </p:cTn>
                              </p:par>
                            </p:childTnLst>
                          </p:cTn>
                        </p:par>
                        <p:par>
                          <p:cTn id="178" fill="hold">
                            <p:stCondLst>
                              <p:cond delay="31000"/>
                            </p:stCondLst>
                            <p:childTnLst>
                              <p:par>
                                <p:cTn id="179" presetID="10" presetClass="entr" presetSubtype="0" fill="hold" nodeType="afterEffect">
                                  <p:stCondLst>
                                    <p:cond delay="0"/>
                                  </p:stCondLst>
                                  <p:childTnLst>
                                    <p:set>
                                      <p:cBhvr>
                                        <p:cTn id="180" dur="1" fill="hold">
                                          <p:stCondLst>
                                            <p:cond delay="0"/>
                                          </p:stCondLst>
                                        </p:cTn>
                                        <p:tgtEl>
                                          <p:spTgt spid="55"/>
                                        </p:tgtEl>
                                        <p:attrNameLst>
                                          <p:attrName>style.visibility</p:attrName>
                                        </p:attrNameLst>
                                      </p:cBhvr>
                                      <p:to>
                                        <p:strVal val="visible"/>
                                      </p:to>
                                    </p:set>
                                    <p:animEffect transition="in" filter="fade">
                                      <p:cBhvr>
                                        <p:cTn id="181" dur="2000"/>
                                        <p:tgtEl>
                                          <p:spTgt spid="55"/>
                                        </p:tgtEl>
                                      </p:cBhvr>
                                    </p:animEffect>
                                  </p:childTnLst>
                                </p:cTn>
                              </p:par>
                            </p:childTnLst>
                          </p:cTn>
                        </p:par>
                        <p:par>
                          <p:cTn id="182" fill="hold">
                            <p:stCondLst>
                              <p:cond delay="33000"/>
                            </p:stCondLst>
                            <p:childTnLst>
                              <p:par>
                                <p:cTn id="183" presetID="10" presetClass="exit" presetSubtype="0" fill="hold" nodeType="afterEffect">
                                  <p:stCondLst>
                                    <p:cond delay="250"/>
                                  </p:stCondLst>
                                  <p:childTnLst>
                                    <p:animEffect transition="out" filter="fade">
                                      <p:cBhvr>
                                        <p:cTn id="184" dur="500"/>
                                        <p:tgtEl>
                                          <p:spTgt spid="55"/>
                                        </p:tgtEl>
                                      </p:cBhvr>
                                    </p:animEffect>
                                    <p:set>
                                      <p:cBhvr>
                                        <p:cTn id="185" dur="1" fill="hold">
                                          <p:stCondLst>
                                            <p:cond delay="499"/>
                                          </p:stCondLst>
                                        </p:cTn>
                                        <p:tgtEl>
                                          <p:spTgt spid="55"/>
                                        </p:tgtEl>
                                        <p:attrNameLst>
                                          <p:attrName>style.visibility</p:attrName>
                                        </p:attrNameLst>
                                      </p:cBhvr>
                                      <p:to>
                                        <p:strVal val="hidden"/>
                                      </p:to>
                                    </p:set>
                                  </p:childTnLst>
                                </p:cTn>
                              </p:par>
                            </p:childTnLst>
                          </p:cTn>
                        </p:par>
                        <p:par>
                          <p:cTn id="186" fill="hold">
                            <p:stCondLst>
                              <p:cond delay="33750"/>
                            </p:stCondLst>
                            <p:childTnLst>
                              <p:par>
                                <p:cTn id="187" presetID="10" presetClass="entr" presetSubtype="0" fill="hold" nodeType="afterEffect">
                                  <p:stCondLst>
                                    <p:cond delay="0"/>
                                  </p:stCondLst>
                                  <p:childTnLst>
                                    <p:set>
                                      <p:cBhvr>
                                        <p:cTn id="188" dur="1" fill="hold">
                                          <p:stCondLst>
                                            <p:cond delay="0"/>
                                          </p:stCondLst>
                                        </p:cTn>
                                        <p:tgtEl>
                                          <p:spTgt spid="58"/>
                                        </p:tgtEl>
                                        <p:attrNameLst>
                                          <p:attrName>style.visibility</p:attrName>
                                        </p:attrNameLst>
                                      </p:cBhvr>
                                      <p:to>
                                        <p:strVal val="visible"/>
                                      </p:to>
                                    </p:set>
                                    <p:animEffect transition="in" filter="fade">
                                      <p:cBhvr>
                                        <p:cTn id="189" dur="2000"/>
                                        <p:tgtEl>
                                          <p:spTgt spid="58"/>
                                        </p:tgtEl>
                                      </p:cBhvr>
                                    </p:animEffect>
                                  </p:childTnLst>
                                </p:cTn>
                              </p:par>
                            </p:childTnLst>
                          </p:cTn>
                        </p:par>
                        <p:par>
                          <p:cTn id="190" fill="hold">
                            <p:stCondLst>
                              <p:cond delay="35750"/>
                            </p:stCondLst>
                            <p:childTnLst>
                              <p:par>
                                <p:cTn id="191" presetID="10" presetClass="exit" presetSubtype="0" fill="hold" nodeType="afterEffect">
                                  <p:stCondLst>
                                    <p:cond delay="250"/>
                                  </p:stCondLst>
                                  <p:childTnLst>
                                    <p:animEffect transition="out" filter="fade">
                                      <p:cBhvr>
                                        <p:cTn id="192" dur="500"/>
                                        <p:tgtEl>
                                          <p:spTgt spid="58"/>
                                        </p:tgtEl>
                                      </p:cBhvr>
                                    </p:animEffect>
                                    <p:set>
                                      <p:cBhvr>
                                        <p:cTn id="193" dur="1" fill="hold">
                                          <p:stCondLst>
                                            <p:cond delay="499"/>
                                          </p:stCondLst>
                                        </p:cTn>
                                        <p:tgtEl>
                                          <p:spTgt spid="58"/>
                                        </p:tgtEl>
                                        <p:attrNameLst>
                                          <p:attrName>style.visibility</p:attrName>
                                        </p:attrNameLst>
                                      </p:cBhvr>
                                      <p:to>
                                        <p:strVal val="hidden"/>
                                      </p:to>
                                    </p:set>
                                  </p:childTnLst>
                                </p:cTn>
                              </p:par>
                            </p:childTnLst>
                          </p:cTn>
                        </p:par>
                        <p:par>
                          <p:cTn id="194" fill="hold">
                            <p:stCondLst>
                              <p:cond delay="36500"/>
                            </p:stCondLst>
                            <p:childTnLst>
                              <p:par>
                                <p:cTn id="195" presetID="10" presetClass="entr" presetSubtype="0" fill="hold" nodeType="afterEffect">
                                  <p:stCondLst>
                                    <p:cond delay="0"/>
                                  </p:stCondLst>
                                  <p:childTnLst>
                                    <p:set>
                                      <p:cBhvr>
                                        <p:cTn id="196" dur="1" fill="hold">
                                          <p:stCondLst>
                                            <p:cond delay="0"/>
                                          </p:stCondLst>
                                        </p:cTn>
                                        <p:tgtEl>
                                          <p:spTgt spid="61"/>
                                        </p:tgtEl>
                                        <p:attrNameLst>
                                          <p:attrName>style.visibility</p:attrName>
                                        </p:attrNameLst>
                                      </p:cBhvr>
                                      <p:to>
                                        <p:strVal val="visible"/>
                                      </p:to>
                                    </p:set>
                                    <p:animEffect transition="in" filter="fade">
                                      <p:cBhvr>
                                        <p:cTn id="197" dur="2000"/>
                                        <p:tgtEl>
                                          <p:spTgt spid="61"/>
                                        </p:tgtEl>
                                      </p:cBhvr>
                                    </p:animEffect>
                                  </p:childTnLst>
                                </p:cTn>
                              </p:par>
                            </p:childTnLst>
                          </p:cTn>
                        </p:par>
                        <p:par>
                          <p:cTn id="198" fill="hold">
                            <p:stCondLst>
                              <p:cond delay="38500"/>
                            </p:stCondLst>
                            <p:childTnLst>
                              <p:par>
                                <p:cTn id="199" presetID="10" presetClass="exit" presetSubtype="0" fill="hold" nodeType="afterEffect">
                                  <p:stCondLst>
                                    <p:cond delay="250"/>
                                  </p:stCondLst>
                                  <p:childTnLst>
                                    <p:animEffect transition="out" filter="fade">
                                      <p:cBhvr>
                                        <p:cTn id="200" dur="500"/>
                                        <p:tgtEl>
                                          <p:spTgt spid="61"/>
                                        </p:tgtEl>
                                      </p:cBhvr>
                                    </p:animEffect>
                                    <p:set>
                                      <p:cBhvr>
                                        <p:cTn id="201" dur="1" fill="hold">
                                          <p:stCondLst>
                                            <p:cond delay="499"/>
                                          </p:stCondLst>
                                        </p:cTn>
                                        <p:tgtEl>
                                          <p:spTgt spid="61"/>
                                        </p:tgtEl>
                                        <p:attrNameLst>
                                          <p:attrName>style.visibility</p:attrName>
                                        </p:attrNameLst>
                                      </p:cBhvr>
                                      <p:to>
                                        <p:strVal val="hidden"/>
                                      </p:to>
                                    </p:set>
                                  </p:childTnLst>
                                </p:cTn>
                              </p:par>
                            </p:childTnLst>
                          </p:cTn>
                        </p:par>
                        <p:par>
                          <p:cTn id="202" fill="hold">
                            <p:stCondLst>
                              <p:cond delay="39250"/>
                            </p:stCondLst>
                            <p:childTnLst>
                              <p:par>
                                <p:cTn id="203" presetID="10" presetClass="entr" presetSubtype="0" fill="hold" nodeType="afterEffect">
                                  <p:stCondLst>
                                    <p:cond delay="0"/>
                                  </p:stCondLst>
                                  <p:childTnLst>
                                    <p:set>
                                      <p:cBhvr>
                                        <p:cTn id="204" dur="1" fill="hold">
                                          <p:stCondLst>
                                            <p:cond delay="0"/>
                                          </p:stCondLst>
                                        </p:cTn>
                                        <p:tgtEl>
                                          <p:spTgt spid="64"/>
                                        </p:tgtEl>
                                        <p:attrNameLst>
                                          <p:attrName>style.visibility</p:attrName>
                                        </p:attrNameLst>
                                      </p:cBhvr>
                                      <p:to>
                                        <p:strVal val="visible"/>
                                      </p:to>
                                    </p:set>
                                    <p:animEffect transition="in" filter="fade">
                                      <p:cBhvr>
                                        <p:cTn id="205" dur="2000"/>
                                        <p:tgtEl>
                                          <p:spTgt spid="64"/>
                                        </p:tgtEl>
                                      </p:cBhvr>
                                    </p:animEffect>
                                  </p:childTnLst>
                                </p:cTn>
                              </p:par>
                            </p:childTnLst>
                          </p:cTn>
                        </p:par>
                        <p:par>
                          <p:cTn id="206" fill="hold">
                            <p:stCondLst>
                              <p:cond delay="41250"/>
                            </p:stCondLst>
                            <p:childTnLst>
                              <p:par>
                                <p:cTn id="207" presetID="10" presetClass="exit" presetSubtype="0" fill="hold" nodeType="afterEffect">
                                  <p:stCondLst>
                                    <p:cond delay="250"/>
                                  </p:stCondLst>
                                  <p:childTnLst>
                                    <p:animEffect transition="out" filter="fade">
                                      <p:cBhvr>
                                        <p:cTn id="208" dur="500"/>
                                        <p:tgtEl>
                                          <p:spTgt spid="64"/>
                                        </p:tgtEl>
                                      </p:cBhvr>
                                    </p:animEffect>
                                    <p:set>
                                      <p:cBhvr>
                                        <p:cTn id="209" dur="1" fill="hold">
                                          <p:stCondLst>
                                            <p:cond delay="499"/>
                                          </p:stCondLst>
                                        </p:cTn>
                                        <p:tgtEl>
                                          <p:spTgt spid="64"/>
                                        </p:tgtEl>
                                        <p:attrNameLst>
                                          <p:attrName>style.visibility</p:attrName>
                                        </p:attrNameLst>
                                      </p:cBhvr>
                                      <p:to>
                                        <p:strVal val="hidden"/>
                                      </p:to>
                                    </p:set>
                                  </p:childTnLst>
                                </p:cTn>
                              </p:par>
                            </p:childTnLst>
                          </p:cTn>
                        </p:par>
                        <p:par>
                          <p:cTn id="210" fill="hold">
                            <p:stCondLst>
                              <p:cond delay="42000"/>
                            </p:stCondLst>
                            <p:childTnLst>
                              <p:par>
                                <p:cTn id="211" presetID="10" presetClass="entr" presetSubtype="0" fill="hold" nodeType="afterEffect">
                                  <p:stCondLst>
                                    <p:cond delay="0"/>
                                  </p:stCondLst>
                                  <p:childTnLst>
                                    <p:set>
                                      <p:cBhvr>
                                        <p:cTn id="212" dur="1" fill="hold">
                                          <p:stCondLst>
                                            <p:cond delay="0"/>
                                          </p:stCondLst>
                                        </p:cTn>
                                        <p:tgtEl>
                                          <p:spTgt spid="67"/>
                                        </p:tgtEl>
                                        <p:attrNameLst>
                                          <p:attrName>style.visibility</p:attrName>
                                        </p:attrNameLst>
                                      </p:cBhvr>
                                      <p:to>
                                        <p:strVal val="visible"/>
                                      </p:to>
                                    </p:set>
                                    <p:animEffect transition="in" filter="fade">
                                      <p:cBhvr>
                                        <p:cTn id="213" dur="2000"/>
                                        <p:tgtEl>
                                          <p:spTgt spid="67"/>
                                        </p:tgtEl>
                                      </p:cBhvr>
                                    </p:animEffect>
                                  </p:childTnLst>
                                </p:cTn>
                              </p:par>
                            </p:childTnLst>
                          </p:cTn>
                        </p:par>
                        <p:par>
                          <p:cTn id="214" fill="hold">
                            <p:stCondLst>
                              <p:cond delay="44000"/>
                            </p:stCondLst>
                            <p:childTnLst>
                              <p:par>
                                <p:cTn id="215" presetID="10" presetClass="exit" presetSubtype="0" fill="hold" nodeType="afterEffect">
                                  <p:stCondLst>
                                    <p:cond delay="250"/>
                                  </p:stCondLst>
                                  <p:childTnLst>
                                    <p:animEffect transition="out" filter="fade">
                                      <p:cBhvr>
                                        <p:cTn id="216" dur="500"/>
                                        <p:tgtEl>
                                          <p:spTgt spid="67"/>
                                        </p:tgtEl>
                                      </p:cBhvr>
                                    </p:animEffect>
                                    <p:set>
                                      <p:cBhvr>
                                        <p:cTn id="217" dur="1" fill="hold">
                                          <p:stCondLst>
                                            <p:cond delay="499"/>
                                          </p:stCondLst>
                                        </p:cTn>
                                        <p:tgtEl>
                                          <p:spTgt spid="67"/>
                                        </p:tgtEl>
                                        <p:attrNameLst>
                                          <p:attrName>style.visibility</p:attrName>
                                        </p:attrNameLst>
                                      </p:cBhvr>
                                      <p:to>
                                        <p:strVal val="hidden"/>
                                      </p:to>
                                    </p:set>
                                  </p:childTnLst>
                                </p:cTn>
                              </p:par>
                            </p:childTnLst>
                          </p:cTn>
                        </p:par>
                        <p:par>
                          <p:cTn id="218" fill="hold">
                            <p:stCondLst>
                              <p:cond delay="44750"/>
                            </p:stCondLst>
                            <p:childTnLst>
                              <p:par>
                                <p:cTn id="219" presetID="10" presetClass="entr" presetSubtype="0" fill="hold" nodeType="afterEffect">
                                  <p:stCondLst>
                                    <p:cond delay="0"/>
                                  </p:stCondLst>
                                  <p:childTnLst>
                                    <p:set>
                                      <p:cBhvr>
                                        <p:cTn id="220" dur="1" fill="hold">
                                          <p:stCondLst>
                                            <p:cond delay="0"/>
                                          </p:stCondLst>
                                        </p:cTn>
                                        <p:tgtEl>
                                          <p:spTgt spid="70"/>
                                        </p:tgtEl>
                                        <p:attrNameLst>
                                          <p:attrName>style.visibility</p:attrName>
                                        </p:attrNameLst>
                                      </p:cBhvr>
                                      <p:to>
                                        <p:strVal val="visible"/>
                                      </p:to>
                                    </p:set>
                                    <p:animEffect transition="in" filter="fade">
                                      <p:cBhvr>
                                        <p:cTn id="221" dur="2000"/>
                                        <p:tgtEl>
                                          <p:spTgt spid="70"/>
                                        </p:tgtEl>
                                      </p:cBhvr>
                                    </p:animEffect>
                                  </p:childTnLst>
                                </p:cTn>
                              </p:par>
                            </p:childTnLst>
                          </p:cTn>
                        </p:par>
                        <p:par>
                          <p:cTn id="222" fill="hold">
                            <p:stCondLst>
                              <p:cond delay="46750"/>
                            </p:stCondLst>
                            <p:childTnLst>
                              <p:par>
                                <p:cTn id="223" presetID="10" presetClass="exit" presetSubtype="0" fill="hold" nodeType="afterEffect">
                                  <p:stCondLst>
                                    <p:cond delay="250"/>
                                  </p:stCondLst>
                                  <p:childTnLst>
                                    <p:animEffect transition="out" filter="fade">
                                      <p:cBhvr>
                                        <p:cTn id="224" dur="500"/>
                                        <p:tgtEl>
                                          <p:spTgt spid="70"/>
                                        </p:tgtEl>
                                      </p:cBhvr>
                                    </p:animEffect>
                                    <p:set>
                                      <p:cBhvr>
                                        <p:cTn id="225" dur="1" fill="hold">
                                          <p:stCondLst>
                                            <p:cond delay="499"/>
                                          </p:stCondLst>
                                        </p:cTn>
                                        <p:tgtEl>
                                          <p:spTgt spid="70"/>
                                        </p:tgtEl>
                                        <p:attrNameLst>
                                          <p:attrName>style.visibility</p:attrName>
                                        </p:attrNameLst>
                                      </p:cBhvr>
                                      <p:to>
                                        <p:strVal val="hidden"/>
                                      </p:to>
                                    </p:set>
                                  </p:childTnLst>
                                </p:cTn>
                              </p:par>
                            </p:childTnLst>
                          </p:cTn>
                        </p:par>
                        <p:par>
                          <p:cTn id="226" fill="hold">
                            <p:stCondLst>
                              <p:cond delay="47500"/>
                            </p:stCondLst>
                            <p:childTnLst>
                              <p:par>
                                <p:cTn id="227" presetID="10" presetClass="entr" presetSubtype="0" fill="hold" nodeType="afterEffect">
                                  <p:stCondLst>
                                    <p:cond delay="0"/>
                                  </p:stCondLst>
                                  <p:childTnLst>
                                    <p:set>
                                      <p:cBhvr>
                                        <p:cTn id="228" dur="1" fill="hold">
                                          <p:stCondLst>
                                            <p:cond delay="0"/>
                                          </p:stCondLst>
                                        </p:cTn>
                                        <p:tgtEl>
                                          <p:spTgt spid="73"/>
                                        </p:tgtEl>
                                        <p:attrNameLst>
                                          <p:attrName>style.visibility</p:attrName>
                                        </p:attrNameLst>
                                      </p:cBhvr>
                                      <p:to>
                                        <p:strVal val="visible"/>
                                      </p:to>
                                    </p:set>
                                    <p:animEffect transition="in" filter="fade">
                                      <p:cBhvr>
                                        <p:cTn id="229" dur="2000"/>
                                        <p:tgtEl>
                                          <p:spTgt spid="73"/>
                                        </p:tgtEl>
                                      </p:cBhvr>
                                    </p:animEffect>
                                  </p:childTnLst>
                                </p:cTn>
                              </p:par>
                            </p:childTnLst>
                          </p:cTn>
                        </p:par>
                        <p:par>
                          <p:cTn id="230" fill="hold">
                            <p:stCondLst>
                              <p:cond delay="49500"/>
                            </p:stCondLst>
                            <p:childTnLst>
                              <p:par>
                                <p:cTn id="231" presetID="10" presetClass="exit" presetSubtype="0" fill="hold" nodeType="afterEffect">
                                  <p:stCondLst>
                                    <p:cond delay="250"/>
                                  </p:stCondLst>
                                  <p:childTnLst>
                                    <p:animEffect transition="out" filter="fade">
                                      <p:cBhvr>
                                        <p:cTn id="232" dur="500"/>
                                        <p:tgtEl>
                                          <p:spTgt spid="73"/>
                                        </p:tgtEl>
                                      </p:cBhvr>
                                    </p:animEffect>
                                    <p:set>
                                      <p:cBhvr>
                                        <p:cTn id="233" dur="1" fill="hold">
                                          <p:stCondLst>
                                            <p:cond delay="499"/>
                                          </p:stCondLst>
                                        </p:cTn>
                                        <p:tgtEl>
                                          <p:spTgt spid="73"/>
                                        </p:tgtEl>
                                        <p:attrNameLst>
                                          <p:attrName>style.visibility</p:attrName>
                                        </p:attrNameLst>
                                      </p:cBhvr>
                                      <p:to>
                                        <p:strVal val="hidden"/>
                                      </p:to>
                                    </p:set>
                                  </p:childTnLst>
                                </p:cTn>
                              </p:par>
                            </p:childTnLst>
                          </p:cTn>
                        </p:par>
                        <p:par>
                          <p:cTn id="234" fill="hold">
                            <p:stCondLst>
                              <p:cond delay="50250"/>
                            </p:stCondLst>
                            <p:childTnLst>
                              <p:par>
                                <p:cTn id="235" presetID="10" presetClass="entr" presetSubtype="0" fill="hold" nodeType="afterEffect">
                                  <p:stCondLst>
                                    <p:cond delay="0"/>
                                  </p:stCondLst>
                                  <p:childTnLst>
                                    <p:set>
                                      <p:cBhvr>
                                        <p:cTn id="236" dur="1" fill="hold">
                                          <p:stCondLst>
                                            <p:cond delay="0"/>
                                          </p:stCondLst>
                                        </p:cTn>
                                        <p:tgtEl>
                                          <p:spTgt spid="76"/>
                                        </p:tgtEl>
                                        <p:attrNameLst>
                                          <p:attrName>style.visibility</p:attrName>
                                        </p:attrNameLst>
                                      </p:cBhvr>
                                      <p:to>
                                        <p:strVal val="visible"/>
                                      </p:to>
                                    </p:set>
                                    <p:animEffect transition="in" filter="fade">
                                      <p:cBhvr>
                                        <p:cTn id="237" dur="2000"/>
                                        <p:tgtEl>
                                          <p:spTgt spid="76"/>
                                        </p:tgtEl>
                                      </p:cBhvr>
                                    </p:animEffect>
                                  </p:childTnLst>
                                </p:cTn>
                              </p:par>
                            </p:childTnLst>
                          </p:cTn>
                        </p:par>
                        <p:par>
                          <p:cTn id="238" fill="hold">
                            <p:stCondLst>
                              <p:cond delay="52250"/>
                            </p:stCondLst>
                            <p:childTnLst>
                              <p:par>
                                <p:cTn id="239" presetID="10" presetClass="exit" presetSubtype="0" fill="hold" nodeType="afterEffect">
                                  <p:stCondLst>
                                    <p:cond delay="250"/>
                                  </p:stCondLst>
                                  <p:childTnLst>
                                    <p:animEffect transition="out" filter="fade">
                                      <p:cBhvr>
                                        <p:cTn id="240" dur="500"/>
                                        <p:tgtEl>
                                          <p:spTgt spid="76"/>
                                        </p:tgtEl>
                                      </p:cBhvr>
                                    </p:animEffect>
                                    <p:set>
                                      <p:cBhvr>
                                        <p:cTn id="241" dur="1" fill="hold">
                                          <p:stCondLst>
                                            <p:cond delay="499"/>
                                          </p:stCondLst>
                                        </p:cTn>
                                        <p:tgtEl>
                                          <p:spTgt spid="76"/>
                                        </p:tgtEl>
                                        <p:attrNameLst>
                                          <p:attrName>style.visibility</p:attrName>
                                        </p:attrNameLst>
                                      </p:cBhvr>
                                      <p:to>
                                        <p:strVal val="hidden"/>
                                      </p:to>
                                    </p:set>
                                  </p:childTnLst>
                                </p:cTn>
                              </p:par>
                            </p:childTnLst>
                          </p:cTn>
                        </p:par>
                        <p:par>
                          <p:cTn id="242" fill="hold">
                            <p:stCondLst>
                              <p:cond delay="53000"/>
                            </p:stCondLst>
                            <p:childTnLst>
                              <p:par>
                                <p:cTn id="243" presetID="10" presetClass="entr" presetSubtype="0" fill="hold" nodeType="afterEffect">
                                  <p:stCondLst>
                                    <p:cond delay="0"/>
                                  </p:stCondLst>
                                  <p:childTnLst>
                                    <p:set>
                                      <p:cBhvr>
                                        <p:cTn id="244" dur="1" fill="hold">
                                          <p:stCondLst>
                                            <p:cond delay="0"/>
                                          </p:stCondLst>
                                        </p:cTn>
                                        <p:tgtEl>
                                          <p:spTgt spid="79"/>
                                        </p:tgtEl>
                                        <p:attrNameLst>
                                          <p:attrName>style.visibility</p:attrName>
                                        </p:attrNameLst>
                                      </p:cBhvr>
                                      <p:to>
                                        <p:strVal val="visible"/>
                                      </p:to>
                                    </p:set>
                                    <p:animEffect transition="in" filter="fade">
                                      <p:cBhvr>
                                        <p:cTn id="245" dur="2000"/>
                                        <p:tgtEl>
                                          <p:spTgt spid="79"/>
                                        </p:tgtEl>
                                      </p:cBhvr>
                                    </p:animEffect>
                                  </p:childTnLst>
                                </p:cTn>
                              </p:par>
                            </p:childTnLst>
                          </p:cTn>
                        </p:par>
                        <p:par>
                          <p:cTn id="246" fill="hold">
                            <p:stCondLst>
                              <p:cond delay="55000"/>
                            </p:stCondLst>
                            <p:childTnLst>
                              <p:par>
                                <p:cTn id="247" presetID="10" presetClass="exit" presetSubtype="0" fill="hold" nodeType="afterEffect">
                                  <p:stCondLst>
                                    <p:cond delay="250"/>
                                  </p:stCondLst>
                                  <p:childTnLst>
                                    <p:animEffect transition="out" filter="fade">
                                      <p:cBhvr>
                                        <p:cTn id="248" dur="500"/>
                                        <p:tgtEl>
                                          <p:spTgt spid="79"/>
                                        </p:tgtEl>
                                      </p:cBhvr>
                                    </p:animEffect>
                                    <p:set>
                                      <p:cBhvr>
                                        <p:cTn id="249" dur="1" fill="hold">
                                          <p:stCondLst>
                                            <p:cond delay="499"/>
                                          </p:stCondLst>
                                        </p:cTn>
                                        <p:tgtEl>
                                          <p:spTgt spid="79"/>
                                        </p:tgtEl>
                                        <p:attrNameLst>
                                          <p:attrName>style.visibility</p:attrName>
                                        </p:attrNameLst>
                                      </p:cBhvr>
                                      <p:to>
                                        <p:strVal val="hidden"/>
                                      </p:to>
                                    </p:set>
                                  </p:childTnLst>
                                </p:cTn>
                              </p:par>
                            </p:childTnLst>
                          </p:cTn>
                        </p:par>
                        <p:par>
                          <p:cTn id="250" fill="hold">
                            <p:stCondLst>
                              <p:cond delay="55750"/>
                            </p:stCondLst>
                            <p:childTnLst>
                              <p:par>
                                <p:cTn id="251" presetID="10" presetClass="entr" presetSubtype="0" fill="hold" nodeType="afterEffect">
                                  <p:stCondLst>
                                    <p:cond delay="0"/>
                                  </p:stCondLst>
                                  <p:childTnLst>
                                    <p:set>
                                      <p:cBhvr>
                                        <p:cTn id="252" dur="1" fill="hold">
                                          <p:stCondLst>
                                            <p:cond delay="0"/>
                                          </p:stCondLst>
                                        </p:cTn>
                                        <p:tgtEl>
                                          <p:spTgt spid="82"/>
                                        </p:tgtEl>
                                        <p:attrNameLst>
                                          <p:attrName>style.visibility</p:attrName>
                                        </p:attrNameLst>
                                      </p:cBhvr>
                                      <p:to>
                                        <p:strVal val="visible"/>
                                      </p:to>
                                    </p:set>
                                    <p:animEffect transition="in" filter="fade">
                                      <p:cBhvr>
                                        <p:cTn id="253" dur="2000"/>
                                        <p:tgtEl>
                                          <p:spTgt spid="82"/>
                                        </p:tgtEl>
                                      </p:cBhvr>
                                    </p:animEffect>
                                  </p:childTnLst>
                                </p:cTn>
                              </p:par>
                            </p:childTnLst>
                          </p:cTn>
                        </p:par>
                        <p:par>
                          <p:cTn id="254" fill="hold">
                            <p:stCondLst>
                              <p:cond delay="57750"/>
                            </p:stCondLst>
                            <p:childTnLst>
                              <p:par>
                                <p:cTn id="255" presetID="10" presetClass="exit" presetSubtype="0" fill="hold" nodeType="afterEffect">
                                  <p:stCondLst>
                                    <p:cond delay="250"/>
                                  </p:stCondLst>
                                  <p:childTnLst>
                                    <p:animEffect transition="out" filter="fade">
                                      <p:cBhvr>
                                        <p:cTn id="256" dur="500"/>
                                        <p:tgtEl>
                                          <p:spTgt spid="82"/>
                                        </p:tgtEl>
                                      </p:cBhvr>
                                    </p:animEffect>
                                    <p:set>
                                      <p:cBhvr>
                                        <p:cTn id="257" dur="1" fill="hold">
                                          <p:stCondLst>
                                            <p:cond delay="499"/>
                                          </p:stCondLst>
                                        </p:cTn>
                                        <p:tgtEl>
                                          <p:spTgt spid="82"/>
                                        </p:tgtEl>
                                        <p:attrNameLst>
                                          <p:attrName>style.visibility</p:attrName>
                                        </p:attrNameLst>
                                      </p:cBhvr>
                                      <p:to>
                                        <p:strVal val="hidden"/>
                                      </p:to>
                                    </p:set>
                                  </p:childTnLst>
                                </p:cTn>
                              </p:par>
                            </p:childTnLst>
                          </p:cTn>
                        </p:par>
                        <p:par>
                          <p:cTn id="258" fill="hold">
                            <p:stCondLst>
                              <p:cond delay="58500"/>
                            </p:stCondLst>
                            <p:childTnLst>
                              <p:par>
                                <p:cTn id="259" presetID="10" presetClass="entr" presetSubtype="0" fill="hold" nodeType="afterEffect">
                                  <p:stCondLst>
                                    <p:cond delay="0"/>
                                  </p:stCondLst>
                                  <p:childTnLst>
                                    <p:set>
                                      <p:cBhvr>
                                        <p:cTn id="260" dur="1" fill="hold">
                                          <p:stCondLst>
                                            <p:cond delay="0"/>
                                          </p:stCondLst>
                                        </p:cTn>
                                        <p:tgtEl>
                                          <p:spTgt spid="85"/>
                                        </p:tgtEl>
                                        <p:attrNameLst>
                                          <p:attrName>style.visibility</p:attrName>
                                        </p:attrNameLst>
                                      </p:cBhvr>
                                      <p:to>
                                        <p:strVal val="visible"/>
                                      </p:to>
                                    </p:set>
                                    <p:animEffect transition="in" filter="fade">
                                      <p:cBhvr>
                                        <p:cTn id="261" dur="2000"/>
                                        <p:tgtEl>
                                          <p:spTgt spid="85"/>
                                        </p:tgtEl>
                                      </p:cBhvr>
                                    </p:animEffect>
                                  </p:childTnLst>
                                </p:cTn>
                              </p:par>
                            </p:childTnLst>
                          </p:cTn>
                        </p:par>
                        <p:par>
                          <p:cTn id="262" fill="hold">
                            <p:stCondLst>
                              <p:cond delay="60500"/>
                            </p:stCondLst>
                            <p:childTnLst>
                              <p:par>
                                <p:cTn id="263" presetID="10" presetClass="exit" presetSubtype="0" fill="hold" nodeType="afterEffect">
                                  <p:stCondLst>
                                    <p:cond delay="250"/>
                                  </p:stCondLst>
                                  <p:childTnLst>
                                    <p:animEffect transition="out" filter="fade">
                                      <p:cBhvr>
                                        <p:cTn id="264" dur="500"/>
                                        <p:tgtEl>
                                          <p:spTgt spid="85"/>
                                        </p:tgtEl>
                                      </p:cBhvr>
                                    </p:animEffect>
                                    <p:set>
                                      <p:cBhvr>
                                        <p:cTn id="265" dur="1" fill="hold">
                                          <p:stCondLst>
                                            <p:cond delay="499"/>
                                          </p:stCondLst>
                                        </p:cTn>
                                        <p:tgtEl>
                                          <p:spTgt spid="85"/>
                                        </p:tgtEl>
                                        <p:attrNameLst>
                                          <p:attrName>style.visibility</p:attrName>
                                        </p:attrNameLst>
                                      </p:cBhvr>
                                      <p:to>
                                        <p:strVal val="hidden"/>
                                      </p:to>
                                    </p:set>
                                  </p:childTnLst>
                                </p:cTn>
                              </p:par>
                            </p:childTnLst>
                          </p:cTn>
                        </p:par>
                        <p:par>
                          <p:cTn id="266" fill="hold">
                            <p:stCondLst>
                              <p:cond delay="61250"/>
                            </p:stCondLst>
                            <p:childTnLst>
                              <p:par>
                                <p:cTn id="267" presetID="10" presetClass="entr" presetSubtype="0" fill="hold" nodeType="afterEffect">
                                  <p:stCondLst>
                                    <p:cond delay="0"/>
                                  </p:stCondLst>
                                  <p:childTnLst>
                                    <p:set>
                                      <p:cBhvr>
                                        <p:cTn id="268" dur="1" fill="hold">
                                          <p:stCondLst>
                                            <p:cond delay="0"/>
                                          </p:stCondLst>
                                        </p:cTn>
                                        <p:tgtEl>
                                          <p:spTgt spid="88"/>
                                        </p:tgtEl>
                                        <p:attrNameLst>
                                          <p:attrName>style.visibility</p:attrName>
                                        </p:attrNameLst>
                                      </p:cBhvr>
                                      <p:to>
                                        <p:strVal val="visible"/>
                                      </p:to>
                                    </p:set>
                                    <p:animEffect transition="in" filter="fade">
                                      <p:cBhvr>
                                        <p:cTn id="269" dur="2000"/>
                                        <p:tgtEl>
                                          <p:spTgt spid="88"/>
                                        </p:tgtEl>
                                      </p:cBhvr>
                                    </p:animEffect>
                                  </p:childTnLst>
                                </p:cTn>
                              </p:par>
                            </p:childTnLst>
                          </p:cTn>
                        </p:par>
                        <p:par>
                          <p:cTn id="270" fill="hold">
                            <p:stCondLst>
                              <p:cond delay="63250"/>
                            </p:stCondLst>
                            <p:childTnLst>
                              <p:par>
                                <p:cTn id="271" presetID="10" presetClass="exit" presetSubtype="0" fill="hold" nodeType="afterEffect">
                                  <p:stCondLst>
                                    <p:cond delay="250"/>
                                  </p:stCondLst>
                                  <p:childTnLst>
                                    <p:animEffect transition="out" filter="fade">
                                      <p:cBhvr>
                                        <p:cTn id="272" dur="500"/>
                                        <p:tgtEl>
                                          <p:spTgt spid="88"/>
                                        </p:tgtEl>
                                      </p:cBhvr>
                                    </p:animEffect>
                                    <p:set>
                                      <p:cBhvr>
                                        <p:cTn id="273" dur="1" fill="hold">
                                          <p:stCondLst>
                                            <p:cond delay="499"/>
                                          </p:stCondLst>
                                        </p:cTn>
                                        <p:tgtEl>
                                          <p:spTgt spid="88"/>
                                        </p:tgtEl>
                                        <p:attrNameLst>
                                          <p:attrName>style.visibility</p:attrName>
                                        </p:attrNameLst>
                                      </p:cBhvr>
                                      <p:to>
                                        <p:strVal val="hidden"/>
                                      </p:to>
                                    </p:set>
                                  </p:childTnLst>
                                </p:cTn>
                              </p:par>
                            </p:childTnLst>
                          </p:cTn>
                        </p:par>
                        <p:par>
                          <p:cTn id="274" fill="hold">
                            <p:stCondLst>
                              <p:cond delay="64000"/>
                            </p:stCondLst>
                            <p:childTnLst>
                              <p:par>
                                <p:cTn id="275" presetID="10" presetClass="entr" presetSubtype="0" fill="hold" nodeType="afterEffect">
                                  <p:stCondLst>
                                    <p:cond delay="0"/>
                                  </p:stCondLst>
                                  <p:childTnLst>
                                    <p:set>
                                      <p:cBhvr>
                                        <p:cTn id="276" dur="1" fill="hold">
                                          <p:stCondLst>
                                            <p:cond delay="0"/>
                                          </p:stCondLst>
                                        </p:cTn>
                                        <p:tgtEl>
                                          <p:spTgt spid="91"/>
                                        </p:tgtEl>
                                        <p:attrNameLst>
                                          <p:attrName>style.visibility</p:attrName>
                                        </p:attrNameLst>
                                      </p:cBhvr>
                                      <p:to>
                                        <p:strVal val="visible"/>
                                      </p:to>
                                    </p:set>
                                    <p:animEffect transition="in" filter="fade">
                                      <p:cBhvr>
                                        <p:cTn id="277" dur="2000"/>
                                        <p:tgtEl>
                                          <p:spTgt spid="91"/>
                                        </p:tgtEl>
                                      </p:cBhvr>
                                    </p:animEffect>
                                  </p:childTnLst>
                                </p:cTn>
                              </p:par>
                            </p:childTnLst>
                          </p:cTn>
                        </p:par>
                        <p:par>
                          <p:cTn id="278" fill="hold">
                            <p:stCondLst>
                              <p:cond delay="66000"/>
                            </p:stCondLst>
                            <p:childTnLst>
                              <p:par>
                                <p:cTn id="279" presetID="10" presetClass="exit" presetSubtype="0" fill="hold" nodeType="afterEffect">
                                  <p:stCondLst>
                                    <p:cond delay="250"/>
                                  </p:stCondLst>
                                  <p:childTnLst>
                                    <p:animEffect transition="out" filter="fade">
                                      <p:cBhvr>
                                        <p:cTn id="280" dur="500"/>
                                        <p:tgtEl>
                                          <p:spTgt spid="91"/>
                                        </p:tgtEl>
                                      </p:cBhvr>
                                    </p:animEffect>
                                    <p:set>
                                      <p:cBhvr>
                                        <p:cTn id="281" dur="1" fill="hold">
                                          <p:stCondLst>
                                            <p:cond delay="499"/>
                                          </p:stCondLst>
                                        </p:cTn>
                                        <p:tgtEl>
                                          <p:spTgt spid="91"/>
                                        </p:tgtEl>
                                        <p:attrNameLst>
                                          <p:attrName>style.visibility</p:attrName>
                                        </p:attrNameLst>
                                      </p:cBhvr>
                                      <p:to>
                                        <p:strVal val="hidden"/>
                                      </p:to>
                                    </p:set>
                                  </p:childTnLst>
                                </p:cTn>
                              </p:par>
                            </p:childTnLst>
                          </p:cTn>
                        </p:par>
                        <p:par>
                          <p:cTn id="282" fill="hold">
                            <p:stCondLst>
                              <p:cond delay="66750"/>
                            </p:stCondLst>
                            <p:childTnLst>
                              <p:par>
                                <p:cTn id="283" presetID="10" presetClass="entr" presetSubtype="0" fill="hold" nodeType="afterEffect">
                                  <p:stCondLst>
                                    <p:cond delay="0"/>
                                  </p:stCondLst>
                                  <p:childTnLst>
                                    <p:set>
                                      <p:cBhvr>
                                        <p:cTn id="284" dur="1" fill="hold">
                                          <p:stCondLst>
                                            <p:cond delay="0"/>
                                          </p:stCondLst>
                                        </p:cTn>
                                        <p:tgtEl>
                                          <p:spTgt spid="97"/>
                                        </p:tgtEl>
                                        <p:attrNameLst>
                                          <p:attrName>style.visibility</p:attrName>
                                        </p:attrNameLst>
                                      </p:cBhvr>
                                      <p:to>
                                        <p:strVal val="visible"/>
                                      </p:to>
                                    </p:set>
                                    <p:animEffect transition="in" filter="fade">
                                      <p:cBhvr>
                                        <p:cTn id="285" dur="2000"/>
                                        <p:tgtEl>
                                          <p:spTgt spid="97"/>
                                        </p:tgtEl>
                                      </p:cBhvr>
                                    </p:animEffect>
                                  </p:childTnLst>
                                </p:cTn>
                              </p:par>
                            </p:childTnLst>
                          </p:cTn>
                        </p:par>
                      </p:childTnLst>
                    </p:cTn>
                  </p:par>
                </p:childTnLst>
              </p:cTn>
              <p:nextCondLst>
                <p:cond evt="onClick" delay="0">
                  <p:tgtEl>
                    <p:spTgt spid="94"/>
                  </p:tgtEl>
                </p:cond>
              </p:nextCondLst>
            </p:seq>
          </p:childTnLst>
        </p:cTn>
      </p:par>
    </p:tnLst>
    <p:bldLst>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516513"/>
            <a:ext cx="8269002" cy="5847139"/>
          </a:xfrm>
          <a:prstGeom prst="roundRect">
            <a:avLst>
              <a:gd name="adj" fmla="val 3872"/>
            </a:avLst>
          </a:prstGeom>
          <a:ln w="38100">
            <a:solidFill>
              <a:schemeClr val="bg1"/>
            </a:solidFill>
          </a:ln>
        </p:spPr>
      </p:pic>
      <p:grpSp>
        <p:nvGrpSpPr>
          <p:cNvPr id="6" name="Group 5"/>
          <p:cNvGrpSpPr/>
          <p:nvPr/>
        </p:nvGrpSpPr>
        <p:grpSpPr>
          <a:xfrm>
            <a:off x="8045972" y="227397"/>
            <a:ext cx="1098028" cy="504056"/>
            <a:chOff x="8045972" y="1700808"/>
            <a:chExt cx="1098028" cy="504056"/>
          </a:xfrm>
          <a:solidFill>
            <a:schemeClr val="accent4"/>
          </a:solidFill>
        </p:grpSpPr>
        <p:sp>
          <p:nvSpPr>
            <p:cNvPr id="5" name="Oval 4"/>
            <p:cNvSpPr/>
            <p:nvPr/>
          </p:nvSpPr>
          <p:spPr>
            <a:xfrm>
              <a:off x="8045972" y="1700808"/>
              <a:ext cx="504056"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98000" y="1700808"/>
              <a:ext cx="846000"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Apply</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9275" y="1412777"/>
            <a:ext cx="1215316" cy="439421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036" y="2373777"/>
            <a:ext cx="1127459" cy="325750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6124" y="2265517"/>
            <a:ext cx="1150814" cy="3541472"/>
          </a:xfrm>
          <a:prstGeom prst="rect">
            <a:avLst/>
          </a:prstGeom>
        </p:spPr>
      </p:pic>
      <p:sp>
        <p:nvSpPr>
          <p:cNvPr id="10" name="Rounded Rectangle 9"/>
          <p:cNvSpPr/>
          <p:nvPr/>
        </p:nvSpPr>
        <p:spPr>
          <a:xfrm>
            <a:off x="506896" y="4299627"/>
            <a:ext cx="8046581" cy="2007634"/>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7030A0"/>
                </a:solidFill>
                <a:latin typeface="Twinkl" pitchFamily="50" charset="0"/>
              </a:rPr>
              <a:t>They</a:t>
            </a:r>
            <a:r>
              <a:rPr lang="en-GB" sz="2400" dirty="0">
                <a:solidFill>
                  <a:schemeClr val="tx1"/>
                </a:solidFill>
                <a:latin typeface="Twinkl" pitchFamily="50" charset="0"/>
              </a:rPr>
              <a:t> arrived </a:t>
            </a:r>
            <a:r>
              <a:rPr lang="en-GB" sz="2400" dirty="0">
                <a:solidFill>
                  <a:srgbClr val="7030A0"/>
                </a:solidFill>
                <a:latin typeface="Twinkl" pitchFamily="50" charset="0"/>
              </a:rPr>
              <a:t>at the</a:t>
            </a:r>
            <a:r>
              <a:rPr lang="en-GB" sz="2400" dirty="0">
                <a:solidFill>
                  <a:schemeClr val="tx1"/>
                </a:solidFill>
                <a:latin typeface="Twinkl" pitchFamily="50" charset="0"/>
              </a:rPr>
              <a:t> library </a:t>
            </a:r>
            <a:r>
              <a:rPr lang="en-GB" sz="2400" dirty="0">
                <a:solidFill>
                  <a:srgbClr val="7030A0"/>
                </a:solidFill>
                <a:latin typeface="Twinkl" pitchFamily="50" charset="0"/>
              </a:rPr>
              <a:t>and ran</a:t>
            </a:r>
            <a:r>
              <a:rPr lang="en-GB" sz="2400" dirty="0">
                <a:solidFill>
                  <a:schemeClr val="tx1"/>
                </a:solidFill>
                <a:latin typeface="Twinkl" pitchFamily="50" charset="0"/>
              </a:rPr>
              <a:t> inside </a:t>
            </a:r>
            <a:r>
              <a:rPr lang="en-GB" sz="2400" dirty="0">
                <a:solidFill>
                  <a:srgbClr val="7030A0"/>
                </a:solidFill>
                <a:latin typeface="Twinkl" pitchFamily="50" charset="0"/>
              </a:rPr>
              <a:t>to</a:t>
            </a:r>
            <a:r>
              <a:rPr lang="en-GB" sz="2400" dirty="0">
                <a:solidFill>
                  <a:schemeClr val="bg1"/>
                </a:solidFill>
                <a:latin typeface="Twinkl" pitchFamily="50" charset="0"/>
              </a:rPr>
              <a:t> </a:t>
            </a:r>
            <a:r>
              <a:rPr lang="en-GB" sz="2400" dirty="0">
                <a:solidFill>
                  <a:srgbClr val="7030A0"/>
                </a:solidFill>
                <a:latin typeface="Twinkl" pitchFamily="50" charset="0"/>
              </a:rPr>
              <a:t>get</a:t>
            </a:r>
            <a:r>
              <a:rPr lang="en-GB" sz="2400" dirty="0">
                <a:solidFill>
                  <a:schemeClr val="bg1"/>
                </a:solidFill>
                <a:latin typeface="Twinkl" pitchFamily="50" charset="0"/>
              </a:rPr>
              <a:t> </a:t>
            </a:r>
            <a:r>
              <a:rPr lang="en-GB" sz="2400" dirty="0">
                <a:solidFill>
                  <a:srgbClr val="FF0000"/>
                </a:solidFill>
                <a:latin typeface="Twinkl" pitchFamily="50" charset="0"/>
              </a:rPr>
              <a:t>out</a:t>
            </a:r>
            <a:r>
              <a:rPr lang="en-GB" sz="2400" dirty="0">
                <a:solidFill>
                  <a:schemeClr val="bg1"/>
                </a:solidFill>
                <a:latin typeface="Twinkl" pitchFamily="50" charset="0"/>
              </a:rPr>
              <a:t> </a:t>
            </a:r>
            <a:r>
              <a:rPr lang="en-GB" sz="2400" dirty="0">
                <a:solidFill>
                  <a:srgbClr val="7030A0"/>
                </a:solidFill>
                <a:latin typeface="Twinkl" pitchFamily="50" charset="0"/>
              </a:rPr>
              <a:t>of</a:t>
            </a:r>
            <a:r>
              <a:rPr lang="en-GB" sz="2400" dirty="0">
                <a:solidFill>
                  <a:schemeClr val="bg1"/>
                </a:solidFill>
                <a:latin typeface="Twinkl" pitchFamily="50" charset="0"/>
              </a:rPr>
              <a:t> </a:t>
            </a:r>
            <a:r>
              <a:rPr lang="en-GB" sz="2400" dirty="0">
                <a:solidFill>
                  <a:srgbClr val="7030A0"/>
                </a:solidFill>
                <a:latin typeface="Twinkl" pitchFamily="50" charset="0"/>
              </a:rPr>
              <a:t>the st</a:t>
            </a:r>
            <a:r>
              <a:rPr lang="en-GB" sz="2400" u="sng" dirty="0">
                <a:solidFill>
                  <a:srgbClr val="7030A0"/>
                </a:solidFill>
                <a:latin typeface="Twinkl" pitchFamily="50" charset="0"/>
              </a:rPr>
              <a:t>or</a:t>
            </a:r>
            <a:r>
              <a:rPr lang="en-GB" sz="2400" dirty="0">
                <a:solidFill>
                  <a:srgbClr val="7030A0"/>
                </a:solidFill>
                <a:latin typeface="Twinkl" pitchFamily="50" charset="0"/>
              </a:rPr>
              <a:t>m</a:t>
            </a:r>
            <a:r>
              <a:rPr lang="en-GB" sz="2400" dirty="0">
                <a:solidFill>
                  <a:schemeClr val="tx1"/>
                </a:solidFill>
                <a:latin typeface="Twinkl" pitchFamily="50" charset="0"/>
              </a:rPr>
              <a:t>. “</a:t>
            </a:r>
            <a:r>
              <a:rPr lang="en-GB" sz="2400" dirty="0">
                <a:solidFill>
                  <a:srgbClr val="7030A0"/>
                </a:solidFill>
                <a:latin typeface="Twinkl" pitchFamily="50" charset="0"/>
              </a:rPr>
              <a:t>I’m</a:t>
            </a:r>
            <a:r>
              <a:rPr lang="en-GB" sz="2400" dirty="0">
                <a:solidFill>
                  <a:schemeClr val="bg1"/>
                </a:solidFill>
                <a:latin typeface="Twinkl" pitchFamily="50" charset="0"/>
              </a:rPr>
              <a:t> </a:t>
            </a:r>
            <a:r>
              <a:rPr lang="en-GB" sz="2400" dirty="0">
                <a:solidFill>
                  <a:srgbClr val="7030A0"/>
                </a:solidFill>
                <a:latin typeface="Twinkl" pitchFamily="50" charset="0"/>
              </a:rPr>
              <a:t>in the m</a:t>
            </a:r>
            <a:r>
              <a:rPr lang="en-GB" sz="2400" u="sng" dirty="0">
                <a:solidFill>
                  <a:srgbClr val="7030A0"/>
                </a:solidFill>
                <a:latin typeface="Twinkl" pitchFamily="50" charset="0"/>
              </a:rPr>
              <a:t>oo</a:t>
            </a:r>
            <a:r>
              <a:rPr lang="en-GB" sz="2400" dirty="0">
                <a:solidFill>
                  <a:srgbClr val="7030A0"/>
                </a:solidFill>
                <a:latin typeface="Twinkl" pitchFamily="50" charset="0"/>
              </a:rPr>
              <a:t>d f</a:t>
            </a:r>
            <a:r>
              <a:rPr lang="en-GB" sz="2400" u="sng" dirty="0">
                <a:solidFill>
                  <a:srgbClr val="7030A0"/>
                </a:solidFill>
                <a:latin typeface="Twinkl" pitchFamily="50" charset="0"/>
              </a:rPr>
              <a:t>or</a:t>
            </a:r>
            <a:r>
              <a:rPr lang="en-GB" sz="2400" dirty="0">
                <a:solidFill>
                  <a:srgbClr val="7030A0"/>
                </a:solidFill>
                <a:latin typeface="Twinkl" pitchFamily="50" charset="0"/>
              </a:rPr>
              <a:t> a b</a:t>
            </a:r>
            <a:r>
              <a:rPr lang="en-GB" sz="2400" u="sng" dirty="0">
                <a:solidFill>
                  <a:srgbClr val="7030A0"/>
                </a:solidFill>
                <a:latin typeface="Twinkl" pitchFamily="50" charset="0"/>
              </a:rPr>
              <a:t>oo</a:t>
            </a:r>
            <a:r>
              <a:rPr lang="en-GB" sz="2400" dirty="0">
                <a:solidFill>
                  <a:srgbClr val="7030A0"/>
                </a:solidFill>
                <a:latin typeface="Twinkl" pitchFamily="50" charset="0"/>
              </a:rPr>
              <a:t>k all</a:t>
            </a:r>
            <a:r>
              <a:rPr lang="en-GB" sz="2400" dirty="0">
                <a:solidFill>
                  <a:schemeClr val="tx1"/>
                </a:solidFill>
                <a:latin typeface="Twinkl" pitchFamily="50" charset="0"/>
              </a:rPr>
              <a:t> about </a:t>
            </a:r>
            <a:r>
              <a:rPr lang="en-GB" sz="2400" dirty="0">
                <a:solidFill>
                  <a:srgbClr val="7030A0"/>
                </a:solidFill>
                <a:latin typeface="Twinkl" pitchFamily="50" charset="0"/>
              </a:rPr>
              <a:t>big</a:t>
            </a:r>
            <a:r>
              <a:rPr lang="en-GB" sz="2400" dirty="0">
                <a:solidFill>
                  <a:schemeClr val="tx1"/>
                </a:solidFill>
                <a:latin typeface="Twinkl" pitchFamily="50" charset="0"/>
              </a:rPr>
              <a:t> </a:t>
            </a:r>
            <a:r>
              <a:rPr lang="en-GB" sz="2400" dirty="0">
                <a:solidFill>
                  <a:srgbClr val="7030A0"/>
                </a:solidFill>
                <a:latin typeface="Twinkl" pitchFamily="50" charset="0"/>
              </a:rPr>
              <a:t>st</a:t>
            </a:r>
            <a:r>
              <a:rPr lang="en-GB" sz="2400" u="sng" dirty="0">
                <a:solidFill>
                  <a:srgbClr val="7030A0"/>
                </a:solidFill>
                <a:latin typeface="Twinkl" pitchFamily="50" charset="0"/>
              </a:rPr>
              <a:t>or</a:t>
            </a:r>
            <a:r>
              <a:rPr lang="en-GB" sz="2400" dirty="0">
                <a:solidFill>
                  <a:srgbClr val="7030A0"/>
                </a:solidFill>
                <a:latin typeface="Twinkl" pitchFamily="50" charset="0"/>
              </a:rPr>
              <a:t>ms</a:t>
            </a:r>
            <a:r>
              <a:rPr lang="en-GB" sz="2400" dirty="0">
                <a:solidFill>
                  <a:schemeClr val="tx1"/>
                </a:solidFill>
                <a:latin typeface="Twinkl" pitchFamily="50" charset="0"/>
              </a:rPr>
              <a:t>,” </a:t>
            </a:r>
            <a:r>
              <a:rPr lang="en-GB" sz="2400" dirty="0">
                <a:solidFill>
                  <a:srgbClr val="FF0000"/>
                </a:solidFill>
                <a:latin typeface="Twinkl" pitchFamily="50" charset="0"/>
              </a:rPr>
              <a:t>said</a:t>
            </a:r>
            <a:r>
              <a:rPr lang="en-GB" sz="2400" dirty="0">
                <a:solidFill>
                  <a:schemeClr val="bg1"/>
                </a:solidFill>
                <a:latin typeface="Twinkl" pitchFamily="50" charset="0"/>
              </a:rPr>
              <a:t> </a:t>
            </a:r>
            <a:r>
              <a:rPr lang="en-GB" sz="2400" dirty="0">
                <a:solidFill>
                  <a:srgbClr val="7030A0"/>
                </a:solidFill>
                <a:latin typeface="Twinkl" pitchFamily="50" charset="0"/>
              </a:rPr>
              <a:t>Sam.</a:t>
            </a:r>
          </a:p>
          <a:p>
            <a:r>
              <a:rPr lang="en-GB" sz="2400" dirty="0">
                <a:solidFill>
                  <a:schemeClr val="tx1"/>
                </a:solidFill>
                <a:latin typeface="Twinkl" pitchFamily="50" charset="0"/>
              </a:rPr>
              <a:t>“</a:t>
            </a:r>
            <a:r>
              <a:rPr lang="en-GB" sz="2400" dirty="0">
                <a:solidFill>
                  <a:srgbClr val="7030A0"/>
                </a:solidFill>
                <a:latin typeface="Twinkl" pitchFamily="50" charset="0"/>
              </a:rPr>
              <a:t>Ha </a:t>
            </a:r>
            <a:r>
              <a:rPr lang="en-GB" sz="2400" dirty="0" err="1">
                <a:solidFill>
                  <a:srgbClr val="7030A0"/>
                </a:solidFill>
                <a:latin typeface="Twinkl" pitchFamily="50" charset="0"/>
              </a:rPr>
              <a:t>ha</a:t>
            </a:r>
            <a:r>
              <a:rPr lang="en-GB" sz="2400" dirty="0">
                <a:solidFill>
                  <a:srgbClr val="7030A0"/>
                </a:solidFill>
                <a:latin typeface="Twinkl" pitchFamily="50" charset="0"/>
              </a:rPr>
              <a:t>, I </a:t>
            </a:r>
            <a:r>
              <a:rPr lang="en-GB" sz="2400" u="sng" dirty="0">
                <a:solidFill>
                  <a:srgbClr val="7030A0"/>
                </a:solidFill>
                <a:latin typeface="Twinkl" pitchFamily="50" charset="0"/>
              </a:rPr>
              <a:t>th</a:t>
            </a:r>
            <a:r>
              <a:rPr lang="en-GB" sz="2400" dirty="0">
                <a:solidFill>
                  <a:srgbClr val="7030A0"/>
                </a:solidFill>
                <a:latin typeface="Twinkl" pitchFamily="50" charset="0"/>
              </a:rPr>
              <a:t>ink we</a:t>
            </a:r>
            <a:r>
              <a:rPr lang="en-GB" sz="2400" dirty="0">
                <a:solidFill>
                  <a:schemeClr val="bg1"/>
                </a:solidFill>
                <a:latin typeface="Twinkl" pitchFamily="50" charset="0"/>
              </a:rPr>
              <a:t> </a:t>
            </a:r>
            <a:r>
              <a:rPr lang="en-GB" sz="2400" dirty="0">
                <a:solidFill>
                  <a:srgbClr val="FF0000"/>
                </a:solidFill>
                <a:latin typeface="Twinkl" pitchFamily="50" charset="0"/>
              </a:rPr>
              <a:t>have</a:t>
            </a:r>
            <a:r>
              <a:rPr lang="en-GB" sz="2400" dirty="0">
                <a:solidFill>
                  <a:schemeClr val="bg1"/>
                </a:solidFill>
                <a:latin typeface="Twinkl" pitchFamily="50" charset="0"/>
              </a:rPr>
              <a:t> </a:t>
            </a:r>
            <a:r>
              <a:rPr lang="en-GB" sz="2400" dirty="0">
                <a:solidFill>
                  <a:srgbClr val="7030A0"/>
                </a:solidFill>
                <a:latin typeface="Twinkl" pitchFamily="50" charset="0"/>
              </a:rPr>
              <a:t>had</a:t>
            </a:r>
            <a:r>
              <a:rPr lang="en-GB" sz="2400" dirty="0">
                <a:solidFill>
                  <a:schemeClr val="tx1"/>
                </a:solidFill>
                <a:latin typeface="Twinkl" pitchFamily="50" charset="0"/>
              </a:rPr>
              <a:t> enough </a:t>
            </a:r>
            <a:r>
              <a:rPr lang="en-GB" sz="2400" dirty="0">
                <a:solidFill>
                  <a:srgbClr val="7030A0"/>
                </a:solidFill>
                <a:latin typeface="Twinkl" pitchFamily="50" charset="0"/>
              </a:rPr>
              <a:t>st</a:t>
            </a:r>
            <a:r>
              <a:rPr lang="en-GB" sz="2400" u="sng" dirty="0">
                <a:solidFill>
                  <a:srgbClr val="7030A0"/>
                </a:solidFill>
                <a:latin typeface="Twinkl" pitchFamily="50" charset="0"/>
              </a:rPr>
              <a:t>or</a:t>
            </a:r>
            <a:r>
              <a:rPr lang="en-GB" sz="2400" dirty="0">
                <a:solidFill>
                  <a:srgbClr val="7030A0"/>
                </a:solidFill>
                <a:latin typeface="Twinkl" pitchFamily="50" charset="0"/>
              </a:rPr>
              <a:t>ms f</a:t>
            </a:r>
            <a:r>
              <a:rPr lang="en-GB" sz="2400" u="sng" dirty="0">
                <a:solidFill>
                  <a:srgbClr val="7030A0"/>
                </a:solidFill>
                <a:latin typeface="Twinkl" pitchFamily="50" charset="0"/>
              </a:rPr>
              <a:t>or</a:t>
            </a:r>
            <a:r>
              <a:rPr lang="en-GB" sz="2400" dirty="0">
                <a:solidFill>
                  <a:srgbClr val="7030A0"/>
                </a:solidFill>
                <a:latin typeface="Twinkl" pitchFamily="50" charset="0"/>
              </a:rPr>
              <a:t> </a:t>
            </a:r>
            <a:r>
              <a:rPr lang="en-GB" sz="2400" dirty="0">
                <a:solidFill>
                  <a:srgbClr val="FF0000"/>
                </a:solidFill>
                <a:latin typeface="Twinkl" pitchFamily="50" charset="0"/>
              </a:rPr>
              <a:t>one</a:t>
            </a:r>
            <a:r>
              <a:rPr lang="en-GB" sz="2400" dirty="0">
                <a:solidFill>
                  <a:schemeClr val="tx1"/>
                </a:solidFill>
                <a:latin typeface="Twinkl" pitchFamily="50" charset="0"/>
              </a:rPr>
              <a:t> day,” laughed </a:t>
            </a:r>
            <a:r>
              <a:rPr lang="en-GB" sz="2400" dirty="0">
                <a:solidFill>
                  <a:srgbClr val="7030A0"/>
                </a:solidFill>
                <a:latin typeface="Twinkl" pitchFamily="50" charset="0"/>
              </a:rPr>
              <a:t>Mum.</a:t>
            </a:r>
            <a:endParaRPr lang="en-GB" sz="2400" dirty="0">
              <a:solidFill>
                <a:schemeClr val="bg1"/>
              </a:solidFill>
              <a:latin typeface="Twinkl" pitchFamily="50" charset="0"/>
            </a:endParaRPr>
          </a:p>
        </p:txBody>
      </p:sp>
    </p:spTree>
    <p:extLst>
      <p:ext uri="{BB962C8B-B14F-4D97-AF65-F5344CB8AC3E}">
        <p14:creationId xmlns:p14="http://schemas.microsoft.com/office/powerpoint/2010/main" val="8326778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387FAB-2940-4988-8E65-FF419658FDD6}"/>
              </a:ext>
            </a:extLst>
          </p:cNvPr>
          <p:cNvSpPr txBox="1"/>
          <p:nvPr/>
        </p:nvSpPr>
        <p:spPr>
          <a:xfrm>
            <a:off x="1915971" y="2089906"/>
            <a:ext cx="5328592" cy="2308324"/>
          </a:xfrm>
          <a:prstGeom prst="rect">
            <a:avLst/>
          </a:prstGeom>
          <a:noFill/>
        </p:spPr>
        <p:txBody>
          <a:bodyPr wrap="square" rtlCol="0">
            <a:spAutoFit/>
          </a:bodyPr>
          <a:lstStyle/>
          <a:p>
            <a:pPr algn="ctr"/>
            <a:r>
              <a:rPr lang="en-GB" sz="7200" dirty="0" smtClean="0">
                <a:ln w="57150">
                  <a:noFill/>
                </a:ln>
                <a:latin typeface="Twinkl SemiBold" pitchFamily="2" charset="0"/>
              </a:rPr>
              <a:t>consonant blends</a:t>
            </a:r>
            <a:endParaRPr lang="en-GB" sz="7200" dirty="0">
              <a:ln w="57150">
                <a:noFill/>
              </a:ln>
              <a:latin typeface="Twinkl SemiBold" pitchFamily="2" charset="0"/>
            </a:endParaRPr>
          </a:p>
        </p:txBody>
      </p:sp>
      <p:sp>
        <p:nvSpPr>
          <p:cNvPr id="5" name="Title 1"/>
          <p:cNvSpPr>
            <a:spLocks noGrp="1"/>
          </p:cNvSpPr>
          <p:nvPr>
            <p:ph type="title"/>
          </p:nvPr>
        </p:nvSpPr>
        <p:spPr>
          <a:xfrm>
            <a:off x="457200" y="479425"/>
            <a:ext cx="8220075" cy="993775"/>
          </a:xfrm>
        </p:spPr>
        <p:txBody>
          <a:bodyPr/>
          <a:lstStyle/>
          <a:p>
            <a:r>
              <a:rPr lang="en-GB" altLang="en-US" dirty="0" smtClean="0"/>
              <a:t>Today, we have practiced…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47668"/>
          <a:stretch/>
        </p:blipFill>
        <p:spPr>
          <a:xfrm>
            <a:off x="876742" y="2530707"/>
            <a:ext cx="1392325" cy="3581252"/>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50280" r="-2612"/>
          <a:stretch/>
        </p:blipFill>
        <p:spPr>
          <a:xfrm>
            <a:off x="7032009" y="2607604"/>
            <a:ext cx="1392325" cy="3581252"/>
          </a:xfrm>
          <a:prstGeom prst="rect">
            <a:avLst/>
          </a:prstGeom>
        </p:spPr>
      </p:pic>
    </p:spTree>
    <p:extLst>
      <p:ext uri="{BB962C8B-B14F-4D97-AF65-F5344CB8AC3E}">
        <p14:creationId xmlns:p14="http://schemas.microsoft.com/office/powerpoint/2010/main" val="395102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6" presetClass="emph" presetSubtype="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0194" y="1556792"/>
            <a:ext cx="1441856" cy="4437112"/>
          </a:xfrm>
          <a:prstGeom prst="rect">
            <a:avLst/>
          </a:prstGeom>
        </p:spPr>
      </p:pic>
      <p:sp>
        <p:nvSpPr>
          <p:cNvPr id="8" name="Rounded Rectangular Callout 7"/>
          <p:cNvSpPr/>
          <p:nvPr/>
        </p:nvSpPr>
        <p:spPr>
          <a:xfrm>
            <a:off x="2339752" y="836712"/>
            <a:ext cx="4249158" cy="2376264"/>
          </a:xfrm>
          <a:prstGeom prst="wedgeRoundRectCallout">
            <a:avLst>
              <a:gd name="adj1" fmla="val 56754"/>
              <a:gd name="adj2" fmla="val 83371"/>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This week, we meet our next tricky</a:t>
            </a:r>
            <a:br>
              <a:rPr lang="en-GB" dirty="0">
                <a:solidFill>
                  <a:schemeClr val="tx1"/>
                </a:solidFill>
                <a:latin typeface="Twinkl" pitchFamily="50" charset="0"/>
              </a:rPr>
            </a:br>
            <a:r>
              <a:rPr lang="en-GB" dirty="0">
                <a:solidFill>
                  <a:schemeClr val="tx1"/>
                </a:solidFill>
                <a:latin typeface="Twinkl" pitchFamily="50" charset="0"/>
              </a:rPr>
              <a:t>words for reading:</a:t>
            </a:r>
          </a:p>
          <a:p>
            <a:pPr algn="ctr"/>
            <a:r>
              <a:rPr lang="en-GB" sz="2800" dirty="0" smtClean="0">
                <a:solidFill>
                  <a:srgbClr val="DE1E5A"/>
                </a:solidFill>
                <a:latin typeface="Twinkl" pitchFamily="50" charset="0"/>
              </a:rPr>
              <a:t>do</a:t>
            </a:r>
          </a:p>
          <a:p>
            <a:pPr algn="ctr"/>
            <a:r>
              <a:rPr lang="en-GB" sz="2800" dirty="0" smtClean="0">
                <a:solidFill>
                  <a:srgbClr val="DE1E5A"/>
                </a:solidFill>
                <a:latin typeface="Twinkl" pitchFamily="50" charset="0"/>
              </a:rPr>
              <a:t>when</a:t>
            </a:r>
          </a:p>
          <a:p>
            <a:pPr algn="ctr"/>
            <a:r>
              <a:rPr lang="en-GB" sz="2800" dirty="0" smtClean="0">
                <a:solidFill>
                  <a:srgbClr val="DE1E5A"/>
                </a:solidFill>
                <a:latin typeface="Twinkl" pitchFamily="50" charset="0"/>
              </a:rPr>
              <a:t>out</a:t>
            </a:r>
          </a:p>
          <a:p>
            <a:pPr algn="ctr"/>
            <a:r>
              <a:rPr lang="en-GB" sz="2800" dirty="0" smtClean="0">
                <a:solidFill>
                  <a:srgbClr val="DE1E5A"/>
                </a:solidFill>
                <a:latin typeface="Twinkl" pitchFamily="50" charset="0"/>
              </a:rPr>
              <a:t>what</a:t>
            </a:r>
            <a:endParaRPr lang="en-GB" dirty="0">
              <a:solidFill>
                <a:schemeClr val="tx1"/>
              </a:solidFill>
              <a:latin typeface="Twinkl" pitchFamily="50" charset="0"/>
            </a:endParaRPr>
          </a:p>
        </p:txBody>
      </p:sp>
      <p:sp>
        <p:nvSpPr>
          <p:cNvPr id="9" name="Rounded Rectangular Callout 8"/>
          <p:cNvSpPr/>
          <p:nvPr/>
        </p:nvSpPr>
        <p:spPr>
          <a:xfrm>
            <a:off x="1164936" y="4610400"/>
            <a:ext cx="5544616" cy="1368152"/>
          </a:xfrm>
          <a:prstGeom prst="wedgeRoundRectCallout">
            <a:avLst>
              <a:gd name="adj1" fmla="val 52920"/>
              <a:gd name="adj2" fmla="val -8416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Tricky words are words that can’t be sounded out. We just have to learn them off by heart!</a:t>
            </a:r>
          </a:p>
        </p:txBody>
      </p:sp>
    </p:spTree>
    <p:extLst>
      <p:ext uri="{BB962C8B-B14F-4D97-AF65-F5344CB8AC3E}">
        <p14:creationId xmlns:p14="http://schemas.microsoft.com/office/powerpoint/2010/main" val="3838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
        <p:nvSpPr>
          <p:cNvPr id="10" name="Title 1">
            <a:extLst>
              <a:ext uri="{FF2B5EF4-FFF2-40B4-BE49-F238E27FC236}">
                <a16:creationId xmlns:a16="http://schemas.microsoft.com/office/drawing/2014/main" id="{00418DA2-2D15-47AC-9797-0DCC96F78A96}"/>
              </a:ext>
            </a:extLst>
          </p:cNvPr>
          <p:cNvSpPr txBox="1">
            <a:spLocks/>
          </p:cNvSpPr>
          <p:nvPr/>
        </p:nvSpPr>
        <p:spPr bwMode="auto">
          <a:xfrm>
            <a:off x="457200" y="479425"/>
            <a:ext cx="8220075" cy="993775"/>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r>
              <a:rPr lang="en-GB" altLang="en-US" dirty="0" smtClean="0"/>
              <a:t>Ripple Patterns</a:t>
            </a:r>
            <a:endParaRPr lang="en-GB" altLang="en-US" dirty="0"/>
          </a:p>
        </p:txBody>
      </p:sp>
      <p:sp>
        <p:nvSpPr>
          <p:cNvPr id="11" name="Rectangle: Rounded Corners 1">
            <a:extLst>
              <a:ext uri="{FF2B5EF4-FFF2-40B4-BE49-F238E27FC236}">
                <a16:creationId xmlns:a16="http://schemas.microsoft.com/office/drawing/2014/main" id="{98180F46-9B8E-4B29-A297-FEBFA2547EA8}"/>
              </a:ext>
            </a:extLst>
          </p:cNvPr>
          <p:cNvSpPr/>
          <p:nvPr/>
        </p:nvSpPr>
        <p:spPr>
          <a:xfrm>
            <a:off x="741521" y="1473200"/>
            <a:ext cx="7651432" cy="875680"/>
          </a:xfrm>
          <a:prstGeom prst="roundRect">
            <a:avLst>
              <a:gd name="adj" fmla="val 1279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Twinkl" pitchFamily="50" charset="0"/>
              </a:rPr>
              <a:t>Kit and Sam are in the park throwing stones into the pond. Read the tricky words that the ripples are making.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2650507"/>
            <a:ext cx="4752528" cy="3433394"/>
          </a:xfrm>
          <a:prstGeom prst="rect">
            <a:avLst/>
          </a:prstGeom>
        </p:spPr>
      </p:pic>
    </p:spTree>
    <p:extLst>
      <p:ext uri="{BB962C8B-B14F-4D97-AF65-F5344CB8AC3E}">
        <p14:creationId xmlns:p14="http://schemas.microsoft.com/office/powerpoint/2010/main" val="210577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650" y="2564904"/>
            <a:ext cx="3467374" cy="2504953"/>
          </a:xfrm>
          <a:prstGeom prst="rect">
            <a:avLst/>
          </a:prstGeom>
        </p:spPr>
      </p:pic>
      <p:sp>
        <p:nvSpPr>
          <p:cNvPr id="2" name="TextBox 1"/>
          <p:cNvSpPr txBox="1"/>
          <p:nvPr/>
        </p:nvSpPr>
        <p:spPr>
          <a:xfrm>
            <a:off x="6156176" y="4077072"/>
            <a:ext cx="1512168" cy="1107996"/>
          </a:xfrm>
          <a:prstGeom prst="rect">
            <a:avLst/>
          </a:prstGeom>
          <a:noFill/>
        </p:spPr>
        <p:txBody>
          <a:bodyPr wrap="square" rtlCol="0">
            <a:spAutoFit/>
          </a:bodyPr>
          <a:lstStyle/>
          <a:p>
            <a:pPr algn="ctr"/>
            <a:r>
              <a:rPr lang="en-GB" sz="6600" dirty="0" smtClean="0">
                <a:solidFill>
                  <a:srgbClr val="0070C0"/>
                </a:solidFill>
              </a:rPr>
              <a:t>do</a:t>
            </a:r>
            <a:endParaRPr lang="en-GB" sz="6600" dirty="0">
              <a:solidFill>
                <a:srgbClr val="0070C0"/>
              </a:solidFill>
            </a:endParaRPr>
          </a:p>
        </p:txBody>
      </p:sp>
      <p:sp>
        <p:nvSpPr>
          <p:cNvPr id="12" name="TextBox 11"/>
          <p:cNvSpPr txBox="1"/>
          <p:nvPr/>
        </p:nvSpPr>
        <p:spPr>
          <a:xfrm>
            <a:off x="5657543" y="4077072"/>
            <a:ext cx="2509434" cy="1107996"/>
          </a:xfrm>
          <a:prstGeom prst="rect">
            <a:avLst/>
          </a:prstGeom>
          <a:noFill/>
        </p:spPr>
        <p:txBody>
          <a:bodyPr wrap="square" rtlCol="0">
            <a:spAutoFit/>
          </a:bodyPr>
          <a:lstStyle/>
          <a:p>
            <a:pPr algn="ctr"/>
            <a:r>
              <a:rPr lang="en-GB" sz="6600" dirty="0" smtClean="0">
                <a:solidFill>
                  <a:srgbClr val="0070C0"/>
                </a:solidFill>
              </a:rPr>
              <a:t>when</a:t>
            </a:r>
            <a:endParaRPr lang="en-GB" sz="6600" dirty="0">
              <a:solidFill>
                <a:srgbClr val="0070C0"/>
              </a:solidFill>
            </a:endParaRPr>
          </a:p>
        </p:txBody>
      </p:sp>
      <p:sp>
        <p:nvSpPr>
          <p:cNvPr id="13" name="TextBox 12"/>
          <p:cNvSpPr txBox="1"/>
          <p:nvPr/>
        </p:nvSpPr>
        <p:spPr>
          <a:xfrm>
            <a:off x="5693562" y="4077072"/>
            <a:ext cx="2509434" cy="1107996"/>
          </a:xfrm>
          <a:prstGeom prst="rect">
            <a:avLst/>
          </a:prstGeom>
          <a:noFill/>
        </p:spPr>
        <p:txBody>
          <a:bodyPr wrap="square" rtlCol="0">
            <a:spAutoFit/>
          </a:bodyPr>
          <a:lstStyle/>
          <a:p>
            <a:pPr algn="ctr"/>
            <a:r>
              <a:rPr lang="en-GB" sz="6600" dirty="0" smtClean="0">
                <a:solidFill>
                  <a:srgbClr val="0070C0"/>
                </a:solidFill>
              </a:rPr>
              <a:t>out</a:t>
            </a:r>
            <a:endParaRPr lang="en-GB" sz="6600" dirty="0">
              <a:solidFill>
                <a:srgbClr val="0070C0"/>
              </a:solidFill>
            </a:endParaRPr>
          </a:p>
        </p:txBody>
      </p:sp>
      <p:sp>
        <p:nvSpPr>
          <p:cNvPr id="14" name="TextBox 13"/>
          <p:cNvSpPr txBox="1"/>
          <p:nvPr/>
        </p:nvSpPr>
        <p:spPr>
          <a:xfrm>
            <a:off x="5541488" y="4077072"/>
            <a:ext cx="2509434" cy="1107996"/>
          </a:xfrm>
          <a:prstGeom prst="rect">
            <a:avLst/>
          </a:prstGeom>
          <a:noFill/>
        </p:spPr>
        <p:txBody>
          <a:bodyPr wrap="square" rtlCol="0">
            <a:spAutoFit/>
          </a:bodyPr>
          <a:lstStyle/>
          <a:p>
            <a:pPr algn="ctr"/>
            <a:r>
              <a:rPr lang="en-GB" sz="6600" dirty="0" smtClean="0">
                <a:solidFill>
                  <a:srgbClr val="0070C0"/>
                </a:solidFill>
              </a:rPr>
              <a:t>what</a:t>
            </a:r>
            <a:endParaRPr lang="en-GB" sz="6600" dirty="0">
              <a:solidFill>
                <a:srgbClr val="0070C0"/>
              </a:solidFill>
            </a:endParaRPr>
          </a:p>
        </p:txBody>
      </p:sp>
      <p:sp>
        <p:nvSpPr>
          <p:cNvPr id="15" name="TextBox 14"/>
          <p:cNvSpPr txBox="1"/>
          <p:nvPr/>
        </p:nvSpPr>
        <p:spPr>
          <a:xfrm>
            <a:off x="5669064" y="4077072"/>
            <a:ext cx="2509434" cy="1107996"/>
          </a:xfrm>
          <a:prstGeom prst="rect">
            <a:avLst/>
          </a:prstGeom>
          <a:noFill/>
        </p:spPr>
        <p:txBody>
          <a:bodyPr wrap="square" rtlCol="0">
            <a:spAutoFit/>
          </a:bodyPr>
          <a:lstStyle/>
          <a:p>
            <a:pPr algn="ctr"/>
            <a:r>
              <a:rPr lang="en-GB" sz="6600" dirty="0" smtClean="0">
                <a:solidFill>
                  <a:srgbClr val="0070C0"/>
                </a:solidFill>
              </a:rPr>
              <a:t>out</a:t>
            </a:r>
            <a:endParaRPr lang="en-GB" sz="6600" dirty="0">
              <a:solidFill>
                <a:srgbClr val="0070C0"/>
              </a:solidFill>
            </a:endParaRPr>
          </a:p>
        </p:txBody>
      </p:sp>
      <p:sp>
        <p:nvSpPr>
          <p:cNvPr id="16" name="TextBox 15"/>
          <p:cNvSpPr txBox="1"/>
          <p:nvPr/>
        </p:nvSpPr>
        <p:spPr>
          <a:xfrm>
            <a:off x="6131678" y="4077072"/>
            <a:ext cx="1512168" cy="1107996"/>
          </a:xfrm>
          <a:prstGeom prst="rect">
            <a:avLst/>
          </a:prstGeom>
          <a:noFill/>
        </p:spPr>
        <p:txBody>
          <a:bodyPr wrap="square" rtlCol="0">
            <a:spAutoFit/>
          </a:bodyPr>
          <a:lstStyle/>
          <a:p>
            <a:pPr algn="ctr"/>
            <a:r>
              <a:rPr lang="en-GB" sz="6600" dirty="0" smtClean="0">
                <a:solidFill>
                  <a:srgbClr val="0070C0"/>
                </a:solidFill>
              </a:rPr>
              <a:t>do</a:t>
            </a:r>
            <a:endParaRPr lang="en-GB" sz="6600" dirty="0">
              <a:solidFill>
                <a:srgbClr val="0070C0"/>
              </a:solidFill>
            </a:endParaRPr>
          </a:p>
        </p:txBody>
      </p:sp>
      <p:sp>
        <p:nvSpPr>
          <p:cNvPr id="17" name="TextBox 16"/>
          <p:cNvSpPr txBox="1"/>
          <p:nvPr/>
        </p:nvSpPr>
        <p:spPr>
          <a:xfrm>
            <a:off x="5591790" y="4073293"/>
            <a:ext cx="2509434" cy="1107996"/>
          </a:xfrm>
          <a:prstGeom prst="rect">
            <a:avLst/>
          </a:prstGeom>
          <a:noFill/>
        </p:spPr>
        <p:txBody>
          <a:bodyPr wrap="square" rtlCol="0">
            <a:spAutoFit/>
          </a:bodyPr>
          <a:lstStyle/>
          <a:p>
            <a:pPr algn="ctr"/>
            <a:r>
              <a:rPr lang="en-GB" sz="6600" dirty="0" smtClean="0">
                <a:solidFill>
                  <a:srgbClr val="0070C0"/>
                </a:solidFill>
              </a:rPr>
              <a:t>what</a:t>
            </a:r>
            <a:endParaRPr lang="en-GB" sz="6600" dirty="0">
              <a:solidFill>
                <a:srgbClr val="0070C0"/>
              </a:solidFill>
            </a:endParaRPr>
          </a:p>
        </p:txBody>
      </p:sp>
      <p:sp>
        <p:nvSpPr>
          <p:cNvPr id="18" name="TextBox 17"/>
          <p:cNvSpPr txBox="1"/>
          <p:nvPr/>
        </p:nvSpPr>
        <p:spPr>
          <a:xfrm>
            <a:off x="5693562" y="4069514"/>
            <a:ext cx="2509434" cy="1107996"/>
          </a:xfrm>
          <a:prstGeom prst="rect">
            <a:avLst/>
          </a:prstGeom>
          <a:noFill/>
        </p:spPr>
        <p:txBody>
          <a:bodyPr wrap="square" rtlCol="0">
            <a:spAutoFit/>
          </a:bodyPr>
          <a:lstStyle/>
          <a:p>
            <a:pPr algn="ctr"/>
            <a:r>
              <a:rPr lang="en-GB" sz="6600" dirty="0" smtClean="0">
                <a:solidFill>
                  <a:srgbClr val="0070C0"/>
                </a:solidFill>
              </a:rPr>
              <a:t>when</a:t>
            </a:r>
            <a:endParaRPr lang="en-GB" sz="6600" dirty="0">
              <a:solidFill>
                <a:srgbClr val="0070C0"/>
              </a:solidFill>
            </a:endParaRPr>
          </a:p>
        </p:txBody>
      </p:sp>
    </p:spTree>
    <p:extLst>
      <p:ext uri="{BB962C8B-B14F-4D97-AF65-F5344CB8AC3E}">
        <p14:creationId xmlns:p14="http://schemas.microsoft.com/office/powerpoint/2010/main" val="148696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100"/>
                                        <p:tgtEl>
                                          <p:spTgt spid="2">
                                            <p:txEl>
                                              <p:pRg st="0" end="0"/>
                                            </p:txEl>
                                          </p:spTgt>
                                        </p:tgtEl>
                                      </p:cBhvr>
                                    </p:animEffect>
                                  </p:childTnLst>
                                </p:cTn>
                              </p:par>
                              <p:par>
                                <p:cTn id="8" presetID="49" presetClass="entr" presetSubtype="0" decel="100000" fill="hold" grpId="0" nodeType="withEffect">
                                  <p:stCondLst>
                                    <p:cond delay="0"/>
                                  </p:stCondLst>
                                  <p:iterate type="lt">
                                    <p:tmPct val="0"/>
                                  </p:iterate>
                                  <p:childTnLst>
                                    <p:set>
                                      <p:cBhvr>
                                        <p:cTn id="9" dur="1" fill="hold">
                                          <p:stCondLst>
                                            <p:cond delay="0"/>
                                          </p:stCondLst>
                                        </p:cTn>
                                        <p:tgtEl>
                                          <p:spTgt spid="2">
                                            <p:txEl>
                                              <p:pRg st="0" end="0"/>
                                            </p:txEl>
                                          </p:spTgt>
                                        </p:tgtEl>
                                        <p:attrNameLst>
                                          <p:attrName>style.visibility</p:attrName>
                                        </p:attrNameLst>
                                      </p:cBhvr>
                                      <p:to>
                                        <p:strVal val="visible"/>
                                      </p:to>
                                    </p:set>
                                    <p:anim calcmode="lin" valueType="num">
                                      <p:cBhvr>
                                        <p:cTn id="10" dur="23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1" dur="23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2" dur="23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3" dur="23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grpId="3" nodeType="clickEffect">
                                  <p:stCondLst>
                                    <p:cond delay="0"/>
                                  </p:stCondLst>
                                  <p:iterate type="lt">
                                    <p:tmPct val="0"/>
                                  </p:iterate>
                                  <p:childTnLst>
                                    <p:animEffect transition="out" filter="barn(inVertical)">
                                      <p:cBhvr>
                                        <p:cTn id="17" dur="500"/>
                                        <p:tgtEl>
                                          <p:spTgt spid="2">
                                            <p:txEl>
                                              <p:pRg st="0" end="0"/>
                                            </p:txEl>
                                          </p:spTgt>
                                        </p:tgtEl>
                                      </p:cBhvr>
                                    </p:animEffect>
                                    <p:set>
                                      <p:cBhvr>
                                        <p:cTn id="18" dur="1" fill="hold">
                                          <p:stCondLst>
                                            <p:cond delay="499"/>
                                          </p:stCondLst>
                                        </p:cTn>
                                        <p:tgtEl>
                                          <p:spTgt spid="2">
                                            <p:txEl>
                                              <p:pRg st="0" end="0"/>
                                            </p:txEl>
                                          </p:spTgt>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1" nodeType="afterEffect">
                                  <p:stCondLst>
                                    <p:cond delay="0"/>
                                  </p:stCondLst>
                                  <p:iterate type="lt">
                                    <p:tmPct val="0"/>
                                  </p:iterate>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fade">
                                      <p:cBhvr>
                                        <p:cTn id="22" dur="2100"/>
                                        <p:tgtEl>
                                          <p:spTgt spid="12">
                                            <p:txEl>
                                              <p:pRg st="0" end="0"/>
                                            </p:txEl>
                                          </p:spTgt>
                                        </p:tgtEl>
                                      </p:cBhvr>
                                    </p:animEffect>
                                  </p:childTnLst>
                                </p:cTn>
                              </p:par>
                              <p:par>
                                <p:cTn id="23" presetID="49" presetClass="entr" presetSubtype="0" decel="100000" fill="hold" grpId="0" nodeType="withEffect">
                                  <p:stCondLst>
                                    <p:cond delay="0"/>
                                  </p:stCondLst>
                                  <p:iterate type="lt">
                                    <p:tmPct val="0"/>
                                  </p:iterate>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p:cTn id="25" dur="23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6" dur="23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7" dur="23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28" dur="23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2" nodeType="clickEffect">
                                  <p:stCondLst>
                                    <p:cond delay="0"/>
                                  </p:stCondLst>
                                  <p:iterate type="lt">
                                    <p:tmPct val="0"/>
                                  </p:iterate>
                                  <p:childTnLst>
                                    <p:animEffect transition="out" filter="barn(inVertical)">
                                      <p:cBhvr>
                                        <p:cTn id="32" dur="500"/>
                                        <p:tgtEl>
                                          <p:spTgt spid="12">
                                            <p:txEl>
                                              <p:pRg st="0" end="0"/>
                                            </p:txEl>
                                          </p:spTgt>
                                        </p:tgtEl>
                                      </p:cBhvr>
                                    </p:animEffect>
                                    <p:set>
                                      <p:cBhvr>
                                        <p:cTn id="33" dur="1" fill="hold">
                                          <p:stCondLst>
                                            <p:cond delay="499"/>
                                          </p:stCondLst>
                                        </p:cTn>
                                        <p:tgtEl>
                                          <p:spTgt spid="12">
                                            <p:txEl>
                                              <p:pRg st="0" end="0"/>
                                            </p:txEl>
                                          </p:spTgt>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1" nodeType="afterEffect">
                                  <p:stCondLst>
                                    <p:cond delay="0"/>
                                  </p:stCondLst>
                                  <p:iterate type="lt">
                                    <p:tmPct val="0"/>
                                  </p:iterate>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2100"/>
                                        <p:tgtEl>
                                          <p:spTgt spid="13">
                                            <p:txEl>
                                              <p:pRg st="0" end="0"/>
                                            </p:txEl>
                                          </p:spTgt>
                                        </p:tgtEl>
                                      </p:cBhvr>
                                    </p:animEffect>
                                  </p:childTnLst>
                                </p:cTn>
                              </p:par>
                              <p:par>
                                <p:cTn id="38" presetID="49" presetClass="entr" presetSubtype="0" decel="100000" fill="hold" grpId="0" nodeType="withEffect">
                                  <p:stCondLst>
                                    <p:cond delay="0"/>
                                  </p:stCondLst>
                                  <p:iterate type="lt">
                                    <p:tmPct val="0"/>
                                  </p:iterate>
                                  <p:childTnLst>
                                    <p:set>
                                      <p:cBhvr>
                                        <p:cTn id="39" dur="1" fill="hold">
                                          <p:stCondLst>
                                            <p:cond delay="0"/>
                                          </p:stCondLst>
                                        </p:cTn>
                                        <p:tgtEl>
                                          <p:spTgt spid="13">
                                            <p:txEl>
                                              <p:pRg st="0" end="0"/>
                                            </p:txEl>
                                          </p:spTgt>
                                        </p:tgtEl>
                                        <p:attrNameLst>
                                          <p:attrName>style.visibility</p:attrName>
                                        </p:attrNameLst>
                                      </p:cBhvr>
                                      <p:to>
                                        <p:strVal val="visible"/>
                                      </p:to>
                                    </p:set>
                                    <p:anim calcmode="lin" valueType="num">
                                      <p:cBhvr>
                                        <p:cTn id="40" dur="2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1" dur="23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42" dur="2300" fill="hold"/>
                                        <p:tgtEl>
                                          <p:spTgt spid="13">
                                            <p:txEl>
                                              <p:pRg st="0" end="0"/>
                                            </p:txEl>
                                          </p:spTgt>
                                        </p:tgtEl>
                                        <p:attrNameLst>
                                          <p:attrName>style.rotation</p:attrName>
                                        </p:attrNameLst>
                                      </p:cBhvr>
                                      <p:tavLst>
                                        <p:tav tm="0">
                                          <p:val>
                                            <p:fltVal val="360"/>
                                          </p:val>
                                        </p:tav>
                                        <p:tav tm="100000">
                                          <p:val>
                                            <p:fltVal val="0"/>
                                          </p:val>
                                        </p:tav>
                                      </p:tavLst>
                                    </p:anim>
                                    <p:animEffect transition="in" filter="fade">
                                      <p:cBhvr>
                                        <p:cTn id="43" dur="2300"/>
                                        <p:tgtEl>
                                          <p:spTgt spid="13">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xit" presetSubtype="21" fill="hold" grpId="2" nodeType="clickEffect">
                                  <p:stCondLst>
                                    <p:cond delay="0"/>
                                  </p:stCondLst>
                                  <p:iterate type="lt">
                                    <p:tmPct val="0"/>
                                  </p:iterate>
                                  <p:childTnLst>
                                    <p:animEffect transition="out" filter="barn(inVertical)">
                                      <p:cBhvr>
                                        <p:cTn id="47" dur="500"/>
                                        <p:tgtEl>
                                          <p:spTgt spid="13">
                                            <p:txEl>
                                              <p:pRg st="0" end="0"/>
                                            </p:txEl>
                                          </p:spTgt>
                                        </p:tgtEl>
                                      </p:cBhvr>
                                    </p:animEffect>
                                    <p:set>
                                      <p:cBhvr>
                                        <p:cTn id="48" dur="1" fill="hold">
                                          <p:stCondLst>
                                            <p:cond delay="499"/>
                                          </p:stCondLst>
                                        </p:cTn>
                                        <p:tgtEl>
                                          <p:spTgt spid="13">
                                            <p:txEl>
                                              <p:pRg st="0" end="0"/>
                                            </p:txEl>
                                          </p:spTgt>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grpId="1" nodeType="afterEffect">
                                  <p:stCondLst>
                                    <p:cond delay="0"/>
                                  </p:stCondLst>
                                  <p:iterate type="lt">
                                    <p:tmPct val="0"/>
                                  </p:iterate>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2100"/>
                                        <p:tgtEl>
                                          <p:spTgt spid="14">
                                            <p:txEl>
                                              <p:pRg st="0" end="0"/>
                                            </p:txEl>
                                          </p:spTgt>
                                        </p:tgtEl>
                                      </p:cBhvr>
                                    </p:animEffect>
                                  </p:childTnLst>
                                </p:cTn>
                              </p:par>
                              <p:par>
                                <p:cTn id="53" presetID="49" presetClass="entr" presetSubtype="0" decel="100000" fill="hold" grpId="0" nodeType="withEffect">
                                  <p:stCondLst>
                                    <p:cond delay="0"/>
                                  </p:stCondLst>
                                  <p:iterate type="lt">
                                    <p:tmPct val="0"/>
                                  </p:iterate>
                                  <p:childTnLst>
                                    <p:set>
                                      <p:cBhvr>
                                        <p:cTn id="54" dur="1" fill="hold">
                                          <p:stCondLst>
                                            <p:cond delay="0"/>
                                          </p:stCondLst>
                                        </p:cTn>
                                        <p:tgtEl>
                                          <p:spTgt spid="14">
                                            <p:txEl>
                                              <p:pRg st="0" end="0"/>
                                            </p:txEl>
                                          </p:spTgt>
                                        </p:tgtEl>
                                        <p:attrNameLst>
                                          <p:attrName>style.visibility</p:attrName>
                                        </p:attrNameLst>
                                      </p:cBhvr>
                                      <p:to>
                                        <p:strVal val="visible"/>
                                      </p:to>
                                    </p:set>
                                    <p:anim calcmode="lin" valueType="num">
                                      <p:cBhvr>
                                        <p:cTn id="55" dur="23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56" dur="23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57" dur="23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58" dur="23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xit" presetSubtype="21" fill="hold" grpId="2" nodeType="clickEffect">
                                  <p:stCondLst>
                                    <p:cond delay="0"/>
                                  </p:stCondLst>
                                  <p:iterate type="lt">
                                    <p:tmPct val="0"/>
                                  </p:iterate>
                                  <p:childTnLst>
                                    <p:animEffect transition="out" filter="barn(inVertical)">
                                      <p:cBhvr>
                                        <p:cTn id="62" dur="500"/>
                                        <p:tgtEl>
                                          <p:spTgt spid="14">
                                            <p:txEl>
                                              <p:pRg st="0" end="0"/>
                                            </p:txEl>
                                          </p:spTgt>
                                        </p:tgtEl>
                                      </p:cBhvr>
                                    </p:animEffect>
                                    <p:set>
                                      <p:cBhvr>
                                        <p:cTn id="63" dur="1" fill="hold">
                                          <p:stCondLst>
                                            <p:cond delay="499"/>
                                          </p:stCondLst>
                                        </p:cTn>
                                        <p:tgtEl>
                                          <p:spTgt spid="14">
                                            <p:txEl>
                                              <p:pRg st="0" end="0"/>
                                            </p:txEl>
                                          </p:spTgt>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1" nodeType="afterEffect">
                                  <p:stCondLst>
                                    <p:cond delay="0"/>
                                  </p:stCondLst>
                                  <p:iterate type="lt">
                                    <p:tmPct val="0"/>
                                  </p:iterate>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2100"/>
                                        <p:tgtEl>
                                          <p:spTgt spid="15">
                                            <p:txEl>
                                              <p:pRg st="0" end="0"/>
                                            </p:txEl>
                                          </p:spTgt>
                                        </p:tgtEl>
                                      </p:cBhvr>
                                    </p:animEffect>
                                  </p:childTnLst>
                                </p:cTn>
                              </p:par>
                              <p:par>
                                <p:cTn id="68" presetID="49" presetClass="entr" presetSubtype="0" decel="100000" fill="hold" grpId="0" nodeType="withEffect">
                                  <p:stCondLst>
                                    <p:cond delay="0"/>
                                  </p:stCondLst>
                                  <p:iterate type="lt">
                                    <p:tmPct val="0"/>
                                  </p:iterate>
                                  <p:childTnLst>
                                    <p:set>
                                      <p:cBhvr>
                                        <p:cTn id="69" dur="1" fill="hold">
                                          <p:stCondLst>
                                            <p:cond delay="0"/>
                                          </p:stCondLst>
                                        </p:cTn>
                                        <p:tgtEl>
                                          <p:spTgt spid="15">
                                            <p:txEl>
                                              <p:pRg st="0" end="0"/>
                                            </p:txEl>
                                          </p:spTgt>
                                        </p:tgtEl>
                                        <p:attrNameLst>
                                          <p:attrName>style.visibility</p:attrName>
                                        </p:attrNameLst>
                                      </p:cBhvr>
                                      <p:to>
                                        <p:strVal val="visible"/>
                                      </p:to>
                                    </p:set>
                                    <p:anim calcmode="lin" valueType="num">
                                      <p:cBhvr>
                                        <p:cTn id="70" dur="23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1" dur="23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72" dur="2300" fill="hold"/>
                                        <p:tgtEl>
                                          <p:spTgt spid="15">
                                            <p:txEl>
                                              <p:pRg st="0" end="0"/>
                                            </p:txEl>
                                          </p:spTgt>
                                        </p:tgtEl>
                                        <p:attrNameLst>
                                          <p:attrName>style.rotation</p:attrName>
                                        </p:attrNameLst>
                                      </p:cBhvr>
                                      <p:tavLst>
                                        <p:tav tm="0">
                                          <p:val>
                                            <p:fltVal val="360"/>
                                          </p:val>
                                        </p:tav>
                                        <p:tav tm="100000">
                                          <p:val>
                                            <p:fltVal val="0"/>
                                          </p:val>
                                        </p:tav>
                                      </p:tavLst>
                                    </p:anim>
                                    <p:animEffect transition="in" filter="fade">
                                      <p:cBhvr>
                                        <p:cTn id="73" dur="2300"/>
                                        <p:tgtEl>
                                          <p:spTgt spid="1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xit" presetSubtype="21" fill="hold" grpId="2" nodeType="clickEffect">
                                  <p:stCondLst>
                                    <p:cond delay="0"/>
                                  </p:stCondLst>
                                  <p:iterate type="lt">
                                    <p:tmPct val="0"/>
                                  </p:iterate>
                                  <p:childTnLst>
                                    <p:animEffect transition="out" filter="barn(inVertical)">
                                      <p:cBhvr>
                                        <p:cTn id="77" dur="500"/>
                                        <p:tgtEl>
                                          <p:spTgt spid="15">
                                            <p:txEl>
                                              <p:pRg st="0" end="0"/>
                                            </p:txEl>
                                          </p:spTgt>
                                        </p:tgtEl>
                                      </p:cBhvr>
                                    </p:animEffect>
                                    <p:set>
                                      <p:cBhvr>
                                        <p:cTn id="78" dur="1" fill="hold">
                                          <p:stCondLst>
                                            <p:cond delay="499"/>
                                          </p:stCondLst>
                                        </p:cTn>
                                        <p:tgtEl>
                                          <p:spTgt spid="15">
                                            <p:txEl>
                                              <p:pRg st="0" end="0"/>
                                            </p:txEl>
                                          </p:spTgt>
                                        </p:tgtEl>
                                        <p:attrNameLst>
                                          <p:attrName>style.visibility</p:attrName>
                                        </p:attrNameLst>
                                      </p:cBhvr>
                                      <p:to>
                                        <p:strVal val="hidden"/>
                                      </p:to>
                                    </p:set>
                                  </p:childTnLst>
                                </p:cTn>
                              </p:par>
                            </p:childTnLst>
                          </p:cTn>
                        </p:par>
                        <p:par>
                          <p:cTn id="79" fill="hold">
                            <p:stCondLst>
                              <p:cond delay="500"/>
                            </p:stCondLst>
                            <p:childTnLst>
                              <p:par>
                                <p:cTn id="80" presetID="10" presetClass="entr" presetSubtype="0" fill="hold" grpId="1" nodeType="afterEffect">
                                  <p:stCondLst>
                                    <p:cond delay="0"/>
                                  </p:stCondLst>
                                  <p:iterate type="lt">
                                    <p:tmPct val="0"/>
                                  </p:iterate>
                                  <p:childTnLst>
                                    <p:set>
                                      <p:cBhvr>
                                        <p:cTn id="81" dur="1" fill="hold">
                                          <p:stCondLst>
                                            <p:cond delay="0"/>
                                          </p:stCondLst>
                                        </p:cTn>
                                        <p:tgtEl>
                                          <p:spTgt spid="16">
                                            <p:txEl>
                                              <p:pRg st="0" end="0"/>
                                            </p:txEl>
                                          </p:spTgt>
                                        </p:tgtEl>
                                        <p:attrNameLst>
                                          <p:attrName>style.visibility</p:attrName>
                                        </p:attrNameLst>
                                      </p:cBhvr>
                                      <p:to>
                                        <p:strVal val="visible"/>
                                      </p:to>
                                    </p:set>
                                    <p:animEffect transition="in" filter="fade">
                                      <p:cBhvr>
                                        <p:cTn id="82" dur="2100"/>
                                        <p:tgtEl>
                                          <p:spTgt spid="16">
                                            <p:txEl>
                                              <p:pRg st="0" end="0"/>
                                            </p:txEl>
                                          </p:spTgt>
                                        </p:tgtEl>
                                      </p:cBhvr>
                                    </p:animEffect>
                                  </p:childTnLst>
                                </p:cTn>
                              </p:par>
                              <p:par>
                                <p:cTn id="83" presetID="49" presetClass="entr" presetSubtype="0" decel="100000" fill="hold" grpId="0" nodeType="withEffect">
                                  <p:stCondLst>
                                    <p:cond delay="0"/>
                                  </p:stCondLst>
                                  <p:iterate type="lt">
                                    <p:tmPct val="0"/>
                                  </p:iterate>
                                  <p:childTnLst>
                                    <p:set>
                                      <p:cBhvr>
                                        <p:cTn id="84" dur="1" fill="hold">
                                          <p:stCondLst>
                                            <p:cond delay="0"/>
                                          </p:stCondLst>
                                        </p:cTn>
                                        <p:tgtEl>
                                          <p:spTgt spid="16">
                                            <p:txEl>
                                              <p:pRg st="0" end="0"/>
                                            </p:txEl>
                                          </p:spTgt>
                                        </p:tgtEl>
                                        <p:attrNameLst>
                                          <p:attrName>style.visibility</p:attrName>
                                        </p:attrNameLst>
                                      </p:cBhvr>
                                      <p:to>
                                        <p:strVal val="visible"/>
                                      </p:to>
                                    </p:set>
                                    <p:anim calcmode="lin" valueType="num">
                                      <p:cBhvr>
                                        <p:cTn id="85" dur="23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86" dur="23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87" dur="2300" fill="hold"/>
                                        <p:tgtEl>
                                          <p:spTgt spid="16">
                                            <p:txEl>
                                              <p:pRg st="0" end="0"/>
                                            </p:txEl>
                                          </p:spTgt>
                                        </p:tgtEl>
                                        <p:attrNameLst>
                                          <p:attrName>style.rotation</p:attrName>
                                        </p:attrNameLst>
                                      </p:cBhvr>
                                      <p:tavLst>
                                        <p:tav tm="0">
                                          <p:val>
                                            <p:fltVal val="360"/>
                                          </p:val>
                                        </p:tav>
                                        <p:tav tm="100000">
                                          <p:val>
                                            <p:fltVal val="0"/>
                                          </p:val>
                                        </p:tav>
                                      </p:tavLst>
                                    </p:anim>
                                    <p:animEffect transition="in" filter="fade">
                                      <p:cBhvr>
                                        <p:cTn id="88" dur="2300"/>
                                        <p:tgtEl>
                                          <p:spTgt spid="16">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xit" presetSubtype="21" fill="hold" grpId="2" nodeType="clickEffect">
                                  <p:stCondLst>
                                    <p:cond delay="0"/>
                                  </p:stCondLst>
                                  <p:iterate type="lt">
                                    <p:tmPct val="0"/>
                                  </p:iterate>
                                  <p:childTnLst>
                                    <p:animEffect transition="out" filter="barn(inVertical)">
                                      <p:cBhvr>
                                        <p:cTn id="92" dur="500"/>
                                        <p:tgtEl>
                                          <p:spTgt spid="16">
                                            <p:txEl>
                                              <p:pRg st="0" end="0"/>
                                            </p:txEl>
                                          </p:spTgt>
                                        </p:tgtEl>
                                      </p:cBhvr>
                                    </p:animEffect>
                                    <p:set>
                                      <p:cBhvr>
                                        <p:cTn id="93" dur="1" fill="hold">
                                          <p:stCondLst>
                                            <p:cond delay="499"/>
                                          </p:stCondLst>
                                        </p:cTn>
                                        <p:tgtEl>
                                          <p:spTgt spid="16">
                                            <p:txEl>
                                              <p:pRg st="0" end="0"/>
                                            </p:txEl>
                                          </p:spTgt>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1" nodeType="afterEffect">
                                  <p:stCondLst>
                                    <p:cond delay="0"/>
                                  </p:stCondLst>
                                  <p:iterate type="lt">
                                    <p:tmPct val="0"/>
                                  </p:iterate>
                                  <p:childTnLst>
                                    <p:set>
                                      <p:cBhvr>
                                        <p:cTn id="96" dur="1" fill="hold">
                                          <p:stCondLst>
                                            <p:cond delay="0"/>
                                          </p:stCondLst>
                                        </p:cTn>
                                        <p:tgtEl>
                                          <p:spTgt spid="17">
                                            <p:txEl>
                                              <p:pRg st="0" end="0"/>
                                            </p:txEl>
                                          </p:spTgt>
                                        </p:tgtEl>
                                        <p:attrNameLst>
                                          <p:attrName>style.visibility</p:attrName>
                                        </p:attrNameLst>
                                      </p:cBhvr>
                                      <p:to>
                                        <p:strVal val="visible"/>
                                      </p:to>
                                    </p:set>
                                    <p:animEffect transition="in" filter="fade">
                                      <p:cBhvr>
                                        <p:cTn id="97" dur="2100"/>
                                        <p:tgtEl>
                                          <p:spTgt spid="17">
                                            <p:txEl>
                                              <p:pRg st="0" end="0"/>
                                            </p:txEl>
                                          </p:spTgt>
                                        </p:tgtEl>
                                      </p:cBhvr>
                                    </p:animEffect>
                                  </p:childTnLst>
                                </p:cTn>
                              </p:par>
                              <p:par>
                                <p:cTn id="98" presetID="49" presetClass="entr" presetSubtype="0" decel="100000" fill="hold" grpId="0" nodeType="withEffect">
                                  <p:stCondLst>
                                    <p:cond delay="0"/>
                                  </p:stCondLst>
                                  <p:iterate type="lt">
                                    <p:tmPct val="0"/>
                                  </p:iterate>
                                  <p:childTnLst>
                                    <p:set>
                                      <p:cBhvr>
                                        <p:cTn id="99" dur="1" fill="hold">
                                          <p:stCondLst>
                                            <p:cond delay="0"/>
                                          </p:stCondLst>
                                        </p:cTn>
                                        <p:tgtEl>
                                          <p:spTgt spid="17">
                                            <p:txEl>
                                              <p:pRg st="0" end="0"/>
                                            </p:txEl>
                                          </p:spTgt>
                                        </p:tgtEl>
                                        <p:attrNameLst>
                                          <p:attrName>style.visibility</p:attrName>
                                        </p:attrNameLst>
                                      </p:cBhvr>
                                      <p:to>
                                        <p:strVal val="visible"/>
                                      </p:to>
                                    </p:set>
                                    <p:anim calcmode="lin" valueType="num">
                                      <p:cBhvr>
                                        <p:cTn id="100" dur="23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01" dur="23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102" dur="2300" fill="hold"/>
                                        <p:tgtEl>
                                          <p:spTgt spid="17">
                                            <p:txEl>
                                              <p:pRg st="0" end="0"/>
                                            </p:txEl>
                                          </p:spTgt>
                                        </p:tgtEl>
                                        <p:attrNameLst>
                                          <p:attrName>style.rotation</p:attrName>
                                        </p:attrNameLst>
                                      </p:cBhvr>
                                      <p:tavLst>
                                        <p:tav tm="0">
                                          <p:val>
                                            <p:fltVal val="360"/>
                                          </p:val>
                                        </p:tav>
                                        <p:tav tm="100000">
                                          <p:val>
                                            <p:fltVal val="0"/>
                                          </p:val>
                                        </p:tav>
                                      </p:tavLst>
                                    </p:anim>
                                    <p:animEffect transition="in" filter="fade">
                                      <p:cBhvr>
                                        <p:cTn id="103" dur="2300"/>
                                        <p:tgtEl>
                                          <p:spTgt spid="17">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xit" presetSubtype="21" fill="hold" grpId="2" nodeType="clickEffect">
                                  <p:stCondLst>
                                    <p:cond delay="0"/>
                                  </p:stCondLst>
                                  <p:iterate type="lt">
                                    <p:tmPct val="0"/>
                                  </p:iterate>
                                  <p:childTnLst>
                                    <p:animEffect transition="out" filter="barn(inVertical)">
                                      <p:cBhvr>
                                        <p:cTn id="107" dur="500"/>
                                        <p:tgtEl>
                                          <p:spTgt spid="17">
                                            <p:txEl>
                                              <p:pRg st="0" end="0"/>
                                            </p:txEl>
                                          </p:spTgt>
                                        </p:tgtEl>
                                      </p:cBhvr>
                                    </p:animEffect>
                                    <p:set>
                                      <p:cBhvr>
                                        <p:cTn id="108" dur="1" fill="hold">
                                          <p:stCondLst>
                                            <p:cond delay="499"/>
                                          </p:stCondLst>
                                        </p:cTn>
                                        <p:tgtEl>
                                          <p:spTgt spid="17">
                                            <p:txEl>
                                              <p:pRg st="0" end="0"/>
                                            </p:txEl>
                                          </p:spTgt>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1" nodeType="afterEffect">
                                  <p:stCondLst>
                                    <p:cond delay="0"/>
                                  </p:stCondLst>
                                  <p:iterate type="lt">
                                    <p:tmPct val="0"/>
                                  </p:iterate>
                                  <p:childTnLst>
                                    <p:set>
                                      <p:cBhvr>
                                        <p:cTn id="111" dur="1" fill="hold">
                                          <p:stCondLst>
                                            <p:cond delay="0"/>
                                          </p:stCondLst>
                                        </p:cTn>
                                        <p:tgtEl>
                                          <p:spTgt spid="18">
                                            <p:txEl>
                                              <p:pRg st="0" end="0"/>
                                            </p:txEl>
                                          </p:spTgt>
                                        </p:tgtEl>
                                        <p:attrNameLst>
                                          <p:attrName>style.visibility</p:attrName>
                                        </p:attrNameLst>
                                      </p:cBhvr>
                                      <p:to>
                                        <p:strVal val="visible"/>
                                      </p:to>
                                    </p:set>
                                    <p:animEffect transition="in" filter="fade">
                                      <p:cBhvr>
                                        <p:cTn id="112" dur="2100"/>
                                        <p:tgtEl>
                                          <p:spTgt spid="18">
                                            <p:txEl>
                                              <p:pRg st="0" end="0"/>
                                            </p:txEl>
                                          </p:spTgt>
                                        </p:tgtEl>
                                      </p:cBhvr>
                                    </p:animEffect>
                                  </p:childTnLst>
                                </p:cTn>
                              </p:par>
                              <p:par>
                                <p:cTn id="113" presetID="49" presetClass="entr" presetSubtype="0" decel="100000" fill="hold" grpId="0" nodeType="withEffect">
                                  <p:stCondLst>
                                    <p:cond delay="0"/>
                                  </p:stCondLst>
                                  <p:iterate type="lt">
                                    <p:tmPct val="0"/>
                                  </p:iterate>
                                  <p:childTnLst>
                                    <p:set>
                                      <p:cBhvr>
                                        <p:cTn id="114" dur="1" fill="hold">
                                          <p:stCondLst>
                                            <p:cond delay="0"/>
                                          </p:stCondLst>
                                        </p:cTn>
                                        <p:tgtEl>
                                          <p:spTgt spid="18">
                                            <p:txEl>
                                              <p:pRg st="0" end="0"/>
                                            </p:txEl>
                                          </p:spTgt>
                                        </p:tgtEl>
                                        <p:attrNameLst>
                                          <p:attrName>style.visibility</p:attrName>
                                        </p:attrNameLst>
                                      </p:cBhvr>
                                      <p:to>
                                        <p:strVal val="visible"/>
                                      </p:to>
                                    </p:set>
                                    <p:anim calcmode="lin" valueType="num">
                                      <p:cBhvr>
                                        <p:cTn id="115" dur="23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16" dur="2300" fill="hold"/>
                                        <p:tgtEl>
                                          <p:spTgt spid="18">
                                            <p:txEl>
                                              <p:pRg st="0" end="0"/>
                                            </p:txEl>
                                          </p:spTgt>
                                        </p:tgtEl>
                                        <p:attrNameLst>
                                          <p:attrName>ppt_h</p:attrName>
                                        </p:attrNameLst>
                                      </p:cBhvr>
                                      <p:tavLst>
                                        <p:tav tm="0">
                                          <p:val>
                                            <p:fltVal val="0"/>
                                          </p:val>
                                        </p:tav>
                                        <p:tav tm="100000">
                                          <p:val>
                                            <p:strVal val="#ppt_h"/>
                                          </p:val>
                                        </p:tav>
                                      </p:tavLst>
                                    </p:anim>
                                    <p:anim calcmode="lin" valueType="num">
                                      <p:cBhvr>
                                        <p:cTn id="117" dur="2300" fill="hold"/>
                                        <p:tgtEl>
                                          <p:spTgt spid="18">
                                            <p:txEl>
                                              <p:pRg st="0" end="0"/>
                                            </p:txEl>
                                          </p:spTgt>
                                        </p:tgtEl>
                                        <p:attrNameLst>
                                          <p:attrName>style.rotation</p:attrName>
                                        </p:attrNameLst>
                                      </p:cBhvr>
                                      <p:tavLst>
                                        <p:tav tm="0">
                                          <p:val>
                                            <p:fltVal val="360"/>
                                          </p:val>
                                        </p:tav>
                                        <p:tav tm="100000">
                                          <p:val>
                                            <p:fltVal val="0"/>
                                          </p:val>
                                        </p:tav>
                                      </p:tavLst>
                                    </p:anim>
                                    <p:animEffect transition="in" filter="fade">
                                      <p:cBhvr>
                                        <p:cTn id="118" dur="2300"/>
                                        <p:tgtEl>
                                          <p:spTgt spid="18">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xit" presetSubtype="21" fill="hold" grpId="2" nodeType="clickEffect">
                                  <p:stCondLst>
                                    <p:cond delay="0"/>
                                  </p:stCondLst>
                                  <p:iterate type="lt">
                                    <p:tmPct val="0"/>
                                  </p:iterate>
                                  <p:childTnLst>
                                    <p:animEffect transition="out" filter="barn(inVertical)">
                                      <p:cBhvr>
                                        <p:cTn id="122" dur="500"/>
                                        <p:tgtEl>
                                          <p:spTgt spid="18">
                                            <p:txEl>
                                              <p:pRg st="0" end="0"/>
                                            </p:txEl>
                                          </p:spTgt>
                                        </p:tgtEl>
                                      </p:cBhvr>
                                    </p:animEffect>
                                    <p:set>
                                      <p:cBhvr>
                                        <p:cTn id="12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2" grpId="3" build="allAtOnce"/>
      <p:bldP spid="12" grpId="0" build="p"/>
      <p:bldP spid="12" grpId="1" build="p"/>
      <p:bldP spid="12" grpId="2" build="allAtOnce"/>
      <p:bldP spid="13" grpId="0" build="p"/>
      <p:bldP spid="13" grpId="1" build="p"/>
      <p:bldP spid="13" grpId="2" build="allAtOnce"/>
      <p:bldP spid="14" grpId="0" build="p"/>
      <p:bldP spid="14" grpId="1" build="p"/>
      <p:bldP spid="14" grpId="2" build="allAtOnce"/>
      <p:bldP spid="15" grpId="0" build="p"/>
      <p:bldP spid="15" grpId="1" build="p"/>
      <p:bldP spid="15" grpId="2" build="allAtOnce"/>
      <p:bldP spid="16" grpId="0" build="p"/>
      <p:bldP spid="16" grpId="1" build="p"/>
      <p:bldP spid="16" grpId="2" build="allAtOnce"/>
      <p:bldP spid="17" grpId="0" build="p"/>
      <p:bldP spid="17" grpId="1" build="p"/>
      <p:bldP spid="17" grpId="2" build="allAtOnce"/>
      <p:bldP spid="18" grpId="0" build="p"/>
      <p:bldP spid="18" grpId="1" build="p"/>
      <p:bldP spid="18" grpId="2"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sp>
        <p:nvSpPr>
          <p:cNvPr id="8" name="Title 1">
            <a:extLst>
              <a:ext uri="{FF2B5EF4-FFF2-40B4-BE49-F238E27FC236}">
                <a16:creationId xmlns:a16="http://schemas.microsoft.com/office/drawing/2014/main" id="{00418DA2-2D15-47AC-9797-0DCC96F78A96}"/>
              </a:ext>
            </a:extLst>
          </p:cNvPr>
          <p:cNvSpPr txBox="1">
            <a:spLocks/>
          </p:cNvSpPr>
          <p:nvPr/>
        </p:nvSpPr>
        <p:spPr bwMode="auto">
          <a:xfrm>
            <a:off x="395536" y="731453"/>
            <a:ext cx="8280920" cy="4176464"/>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noAutofit/>
          </a:bodyPr>
          <a:lstStyle>
            <a:lvl1pPr algn="l" rtl="0" eaLnBrk="1" fontAlgn="base" hangingPunct="1">
              <a:lnSpc>
                <a:spcPct val="90000"/>
              </a:lnSpc>
              <a:spcBef>
                <a:spcPct val="0"/>
              </a:spcBef>
              <a:spcAft>
                <a:spcPct val="0"/>
              </a:spcAft>
              <a:defRPr sz="4000" b="1" kern="1200">
                <a:solidFill>
                  <a:srgbClr val="1C1C1C"/>
                </a:solidFill>
                <a:latin typeface="Twinkl SemiBold" pitchFamily="2"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a:lstStyle>
          <a:p>
            <a:pPr lvl="0" algn="ctr" fontAlgn="auto">
              <a:lnSpc>
                <a:spcPct val="100000"/>
              </a:lnSpc>
              <a:spcBef>
                <a:spcPts val="0"/>
              </a:spcBef>
              <a:spcAft>
                <a:spcPts val="0"/>
              </a:spcAft>
              <a:defRPr/>
            </a:pPr>
            <a:r>
              <a:rPr lang="en-GB" b="0" kern="0" dirty="0">
                <a:latin typeface="Twinkl" pitchFamily="50" charset="0"/>
              </a:rPr>
              <a:t>Today, we are </a:t>
            </a:r>
            <a:r>
              <a:rPr lang="en-GB" b="0" dirty="0">
                <a:latin typeface="+mn-lt"/>
              </a:rPr>
              <a:t>practising</a:t>
            </a:r>
            <a:r>
              <a:rPr lang="en-GB" b="0" kern="0" dirty="0" smtClean="0">
                <a:latin typeface="Twinkl" pitchFamily="50" charset="0"/>
              </a:rPr>
              <a:t> reading words that contain</a:t>
            </a:r>
            <a:endParaRPr lang="en-GB" b="0" kern="0" dirty="0">
              <a:latin typeface="Twinkl" pitchFamily="50" charset="0"/>
            </a:endParaRPr>
          </a:p>
          <a:p>
            <a:pPr lvl="0" algn="ctr" fontAlgn="auto">
              <a:lnSpc>
                <a:spcPct val="100000"/>
              </a:lnSpc>
              <a:spcBef>
                <a:spcPts val="0"/>
              </a:spcBef>
              <a:spcAft>
                <a:spcPts val="0"/>
              </a:spcAft>
              <a:defRPr/>
            </a:pPr>
            <a:endParaRPr lang="en-GB" sz="2400" b="0" kern="0" dirty="0">
              <a:latin typeface="Twinkl" pitchFamily="50" charset="0"/>
            </a:endParaRPr>
          </a:p>
          <a:p>
            <a:pPr lvl="0" algn="ctr" fontAlgn="auto">
              <a:lnSpc>
                <a:spcPct val="100000"/>
              </a:lnSpc>
              <a:spcBef>
                <a:spcPts val="0"/>
              </a:spcBef>
              <a:spcAft>
                <a:spcPts val="0"/>
              </a:spcAft>
              <a:defRPr/>
            </a:pPr>
            <a:r>
              <a:rPr lang="en-GB" kern="0" dirty="0" smtClean="0">
                <a:latin typeface="Twinkl" pitchFamily="50" charset="0"/>
              </a:rPr>
              <a:t>consonant blends.</a:t>
            </a:r>
            <a:endParaRPr lang="en-GB" kern="0" dirty="0">
              <a:latin typeface="Twinkl" pitchFamily="50"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3" y="3789040"/>
            <a:ext cx="1431162" cy="2564904"/>
          </a:xfrm>
          <a:prstGeom prst="rect">
            <a:avLst/>
          </a:prstGeom>
        </p:spPr>
      </p:pic>
    </p:spTree>
    <p:extLst>
      <p:ext uri="{BB962C8B-B14F-4D97-AF65-F5344CB8AC3E}">
        <p14:creationId xmlns:p14="http://schemas.microsoft.com/office/powerpoint/2010/main" val="418120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69426"/>
            <a:ext cx="8269002" cy="5983910"/>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098154"/>
            <a:ext cx="1368152" cy="208852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075327"/>
            <a:ext cx="1312909" cy="2110689"/>
          </a:xfrm>
          <a:prstGeom prst="rect">
            <a:avLst/>
          </a:prstGeom>
        </p:spPr>
      </p:pic>
      <p:sp>
        <p:nvSpPr>
          <p:cNvPr id="19" name="Rounded Rectangle 18"/>
          <p:cNvSpPr/>
          <p:nvPr/>
        </p:nvSpPr>
        <p:spPr>
          <a:xfrm>
            <a:off x="611560" y="4653136"/>
            <a:ext cx="7920880" cy="1584176"/>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DE1E5A"/>
                </a:solidFill>
                <a:latin typeface="Twinkl" pitchFamily="50" charset="0"/>
              </a:rPr>
              <a:t>One</a:t>
            </a:r>
            <a:r>
              <a:rPr lang="en-GB" sz="2400" dirty="0">
                <a:solidFill>
                  <a:schemeClr val="tx1"/>
                </a:solidFill>
                <a:latin typeface="Twinkl" pitchFamily="50" charset="0"/>
              </a:rPr>
              <a:t> rainy day, </a:t>
            </a:r>
            <a:r>
              <a:rPr lang="en-GB" sz="2400" dirty="0">
                <a:solidFill>
                  <a:srgbClr val="7030A0"/>
                </a:solidFill>
                <a:latin typeface="Twinkl" pitchFamily="50" charset="0"/>
              </a:rPr>
              <a:t>Kit and Sam</a:t>
            </a:r>
            <a:r>
              <a:rPr lang="en-GB" sz="2400" dirty="0">
                <a:solidFill>
                  <a:schemeClr val="bg1"/>
                </a:solidFill>
                <a:latin typeface="Twinkl" pitchFamily="50" charset="0"/>
              </a:rPr>
              <a:t> </a:t>
            </a:r>
            <a:r>
              <a:rPr lang="en-GB" sz="2400" dirty="0">
                <a:solidFill>
                  <a:srgbClr val="DE1E5A"/>
                </a:solidFill>
                <a:latin typeface="Twinkl" pitchFamily="50" charset="0"/>
              </a:rPr>
              <a:t>were</a:t>
            </a:r>
            <a:r>
              <a:rPr lang="en-GB" sz="2400" dirty="0">
                <a:solidFill>
                  <a:schemeClr val="bg1"/>
                </a:solidFill>
                <a:latin typeface="Twinkl" pitchFamily="50" charset="0"/>
              </a:rPr>
              <a:t> </a:t>
            </a:r>
            <a:r>
              <a:rPr lang="en-GB" sz="2400" dirty="0">
                <a:solidFill>
                  <a:srgbClr val="7030A0"/>
                </a:solidFill>
                <a:latin typeface="Twinkl" pitchFamily="50" charset="0"/>
              </a:rPr>
              <a:t>fed up</a:t>
            </a:r>
            <a:r>
              <a:rPr lang="en-GB" sz="2400" dirty="0">
                <a:solidFill>
                  <a:schemeClr val="tx1"/>
                </a:solidFill>
                <a:latin typeface="Twinkl" pitchFamily="50" charset="0"/>
              </a:rPr>
              <a:t>. “</a:t>
            </a:r>
            <a:r>
              <a:rPr lang="en-GB" sz="2400" u="sng" dirty="0">
                <a:solidFill>
                  <a:srgbClr val="7030A0"/>
                </a:solidFill>
                <a:latin typeface="Twinkl" pitchFamily="50" charset="0"/>
              </a:rPr>
              <a:t>Sh</a:t>
            </a:r>
            <a:r>
              <a:rPr lang="en-GB" sz="2400" dirty="0">
                <a:solidFill>
                  <a:srgbClr val="7030A0"/>
                </a:solidFill>
                <a:latin typeface="Twinkl" pitchFamily="50" charset="0"/>
              </a:rPr>
              <a:t>a</a:t>
            </a:r>
            <a:r>
              <a:rPr lang="en-GB" sz="2400" u="sng" dirty="0">
                <a:solidFill>
                  <a:srgbClr val="7030A0"/>
                </a:solidFill>
                <a:latin typeface="Twinkl" pitchFamily="50" charset="0"/>
              </a:rPr>
              <a:t>ll</a:t>
            </a:r>
            <a:r>
              <a:rPr lang="en-GB" sz="2400" dirty="0">
                <a:solidFill>
                  <a:schemeClr val="bg1"/>
                </a:solidFill>
                <a:latin typeface="Twinkl" pitchFamily="50" charset="0"/>
              </a:rPr>
              <a:t> </a:t>
            </a:r>
            <a:r>
              <a:rPr lang="en-GB" sz="2400" dirty="0">
                <a:solidFill>
                  <a:srgbClr val="7030A0"/>
                </a:solidFill>
                <a:latin typeface="Twinkl" pitchFamily="50" charset="0"/>
              </a:rPr>
              <a:t>we</a:t>
            </a:r>
            <a:r>
              <a:rPr lang="en-GB" sz="2400" dirty="0">
                <a:solidFill>
                  <a:schemeClr val="bg1"/>
                </a:solidFill>
                <a:latin typeface="Twinkl" pitchFamily="50" charset="0"/>
              </a:rPr>
              <a:t> </a:t>
            </a:r>
            <a:r>
              <a:rPr lang="en-GB" sz="2400" dirty="0">
                <a:solidFill>
                  <a:srgbClr val="7030A0"/>
                </a:solidFill>
                <a:latin typeface="Twinkl" pitchFamily="50" charset="0"/>
              </a:rPr>
              <a:t>go</a:t>
            </a:r>
            <a:r>
              <a:rPr lang="en-GB" sz="2400" dirty="0">
                <a:solidFill>
                  <a:schemeClr val="bg1"/>
                </a:solidFill>
                <a:latin typeface="Twinkl" pitchFamily="50" charset="0"/>
              </a:rPr>
              <a:t> </a:t>
            </a:r>
            <a:r>
              <a:rPr lang="en-GB" sz="2400" dirty="0">
                <a:solidFill>
                  <a:srgbClr val="7030A0"/>
                </a:solidFill>
                <a:latin typeface="Twinkl" pitchFamily="50" charset="0"/>
              </a:rPr>
              <a:t>to </a:t>
            </a:r>
            <a:r>
              <a:rPr lang="en-GB" sz="2400" dirty="0">
                <a:solidFill>
                  <a:schemeClr val="accent1"/>
                </a:solidFill>
                <a:latin typeface="Twinkl" pitchFamily="50" charset="0"/>
              </a:rPr>
              <a:t>the</a:t>
            </a:r>
            <a:r>
              <a:rPr lang="en-GB" sz="2400" dirty="0">
                <a:solidFill>
                  <a:schemeClr val="tx1"/>
                </a:solidFill>
                <a:latin typeface="Twinkl" pitchFamily="50" charset="0"/>
              </a:rPr>
              <a:t> library </a:t>
            </a:r>
            <a:r>
              <a:rPr lang="en-GB" sz="2400" dirty="0">
                <a:solidFill>
                  <a:schemeClr val="accent1"/>
                </a:solidFill>
                <a:latin typeface="Twinkl" pitchFamily="50" charset="0"/>
              </a:rPr>
              <a:t>to</a:t>
            </a:r>
            <a:r>
              <a:rPr lang="en-GB" sz="2400" dirty="0">
                <a:solidFill>
                  <a:schemeClr val="tx1"/>
                </a:solidFill>
                <a:latin typeface="Twinkl" pitchFamily="50" charset="0"/>
              </a:rPr>
              <a:t> </a:t>
            </a:r>
            <a:r>
              <a:rPr lang="en-GB" sz="2400" dirty="0">
                <a:solidFill>
                  <a:schemeClr val="accent1"/>
                </a:solidFill>
                <a:latin typeface="Twinkl" pitchFamily="50" charset="0"/>
              </a:rPr>
              <a:t>l</a:t>
            </a:r>
            <a:r>
              <a:rPr lang="en-GB" sz="2400" u="sng" dirty="0">
                <a:solidFill>
                  <a:schemeClr val="accent1"/>
                </a:solidFill>
                <a:latin typeface="Twinkl" pitchFamily="50" charset="0"/>
              </a:rPr>
              <a:t>oo</a:t>
            </a:r>
            <a:r>
              <a:rPr lang="en-GB" sz="2400" dirty="0">
                <a:solidFill>
                  <a:schemeClr val="accent1"/>
                </a:solidFill>
                <a:latin typeface="Twinkl" pitchFamily="50" charset="0"/>
              </a:rPr>
              <a:t>k</a:t>
            </a:r>
            <a:r>
              <a:rPr lang="en-GB" sz="2400" dirty="0">
                <a:solidFill>
                  <a:schemeClr val="tx1"/>
                </a:solidFill>
                <a:latin typeface="Twinkl" pitchFamily="50" charset="0"/>
              </a:rPr>
              <a:t> </a:t>
            </a:r>
            <a:r>
              <a:rPr lang="en-GB" sz="2400" dirty="0">
                <a:solidFill>
                  <a:schemeClr val="accent1"/>
                </a:solidFill>
                <a:latin typeface="Twinkl" pitchFamily="50" charset="0"/>
              </a:rPr>
              <a:t>at</a:t>
            </a:r>
            <a:r>
              <a:rPr lang="en-GB" sz="2400" dirty="0">
                <a:solidFill>
                  <a:schemeClr val="tx1"/>
                </a:solidFill>
                <a:latin typeface="Twinkl" pitchFamily="50" charset="0"/>
              </a:rPr>
              <a:t> </a:t>
            </a:r>
            <a:r>
              <a:rPr lang="en-GB" sz="2400" dirty="0">
                <a:solidFill>
                  <a:srgbClr val="DE1E5A"/>
                </a:solidFill>
                <a:latin typeface="Twinkl" pitchFamily="50" charset="0"/>
              </a:rPr>
              <a:t>some</a:t>
            </a:r>
            <a:r>
              <a:rPr lang="en-GB" sz="2400" dirty="0">
                <a:solidFill>
                  <a:schemeClr val="tx1"/>
                </a:solidFill>
                <a:latin typeface="Twinkl" pitchFamily="50" charset="0"/>
              </a:rPr>
              <a:t> </a:t>
            </a:r>
            <a:r>
              <a:rPr lang="en-GB" sz="2400" dirty="0">
                <a:solidFill>
                  <a:schemeClr val="accent1"/>
                </a:solidFill>
                <a:latin typeface="Twinkl" pitchFamily="50" charset="0"/>
              </a:rPr>
              <a:t>b</a:t>
            </a:r>
            <a:r>
              <a:rPr lang="en-GB" sz="2400" u="sng" dirty="0">
                <a:solidFill>
                  <a:schemeClr val="accent1"/>
                </a:solidFill>
                <a:latin typeface="Twinkl" pitchFamily="50" charset="0"/>
              </a:rPr>
              <a:t>oo</a:t>
            </a:r>
            <a:r>
              <a:rPr lang="en-GB" sz="2400" dirty="0">
                <a:solidFill>
                  <a:schemeClr val="accent1"/>
                </a:solidFill>
                <a:latin typeface="Twinkl" pitchFamily="50" charset="0"/>
              </a:rPr>
              <a:t>ks</a:t>
            </a:r>
            <a:r>
              <a:rPr lang="en-GB" sz="2400" dirty="0">
                <a:solidFill>
                  <a:schemeClr val="tx1"/>
                </a:solidFill>
                <a:latin typeface="Twinkl" pitchFamily="50" charset="0"/>
              </a:rPr>
              <a:t>?” said Kit. </a:t>
            </a:r>
          </a:p>
          <a:p>
            <a:r>
              <a:rPr lang="en-GB" sz="2400" dirty="0">
                <a:solidFill>
                  <a:schemeClr val="tx1"/>
                </a:solidFill>
                <a:latin typeface="Twinkl" pitchFamily="50" charset="0"/>
              </a:rPr>
              <a:t>“</a:t>
            </a:r>
            <a:r>
              <a:rPr lang="en-GB" sz="2400" u="sng" dirty="0">
                <a:solidFill>
                  <a:srgbClr val="7030A0"/>
                </a:solidFill>
                <a:latin typeface="Twinkl" pitchFamily="50" charset="0"/>
              </a:rPr>
              <a:t>Th</a:t>
            </a:r>
            <a:r>
              <a:rPr lang="en-GB" sz="2400" dirty="0">
                <a:solidFill>
                  <a:srgbClr val="7030A0"/>
                </a:solidFill>
                <a:latin typeface="Twinkl" pitchFamily="50" charset="0"/>
              </a:rPr>
              <a:t>at is a g</a:t>
            </a:r>
            <a:r>
              <a:rPr lang="en-GB" sz="2400" u="sng" dirty="0">
                <a:solidFill>
                  <a:srgbClr val="7030A0"/>
                </a:solidFill>
                <a:latin typeface="Twinkl" pitchFamily="50" charset="0"/>
              </a:rPr>
              <a:t>oo</a:t>
            </a:r>
            <a:r>
              <a:rPr lang="en-GB" sz="2400" dirty="0">
                <a:solidFill>
                  <a:srgbClr val="7030A0"/>
                </a:solidFill>
                <a:latin typeface="Twinkl" pitchFamily="50" charset="0"/>
              </a:rPr>
              <a:t>d </a:t>
            </a:r>
            <a:r>
              <a:rPr lang="en-GB" sz="2400" dirty="0">
                <a:solidFill>
                  <a:schemeClr val="tx1"/>
                </a:solidFill>
                <a:latin typeface="Twinkl" pitchFamily="50" charset="0"/>
              </a:rPr>
              <a:t>idea!” </a:t>
            </a:r>
            <a:r>
              <a:rPr lang="en-GB" sz="2400" dirty="0">
                <a:solidFill>
                  <a:srgbClr val="DE1E5A"/>
                </a:solidFill>
                <a:latin typeface="Twinkl" pitchFamily="50" charset="0"/>
              </a:rPr>
              <a:t>said</a:t>
            </a:r>
            <a:r>
              <a:rPr lang="en-GB" sz="2400" dirty="0">
                <a:solidFill>
                  <a:schemeClr val="bg1"/>
                </a:solidFill>
                <a:latin typeface="Twinkl" pitchFamily="50" charset="0"/>
              </a:rPr>
              <a:t> </a:t>
            </a:r>
            <a:r>
              <a:rPr lang="en-GB" sz="2400" dirty="0">
                <a:solidFill>
                  <a:srgbClr val="7030A0"/>
                </a:solidFill>
                <a:latin typeface="Twinkl" pitchFamily="50" charset="0"/>
              </a:rPr>
              <a:t>Sam</a:t>
            </a:r>
            <a:r>
              <a:rPr lang="en-GB" sz="2400" dirty="0">
                <a:solidFill>
                  <a:schemeClr val="tx1"/>
                </a:solidFill>
                <a:latin typeface="Twinkl" pitchFamily="50" charset="0"/>
              </a:rPr>
              <a:t>.</a:t>
            </a:r>
          </a:p>
          <a:p>
            <a:r>
              <a:rPr lang="en-GB" sz="2400" dirty="0">
                <a:solidFill>
                  <a:schemeClr val="tx1"/>
                </a:solidFill>
                <a:latin typeface="Twinkl" pitchFamily="50" charset="0"/>
              </a:rPr>
              <a:t>“</a:t>
            </a:r>
            <a:r>
              <a:rPr lang="en-GB" sz="2400" dirty="0">
                <a:solidFill>
                  <a:srgbClr val="7030A0"/>
                </a:solidFill>
                <a:latin typeface="Twinkl" pitchFamily="50" charset="0"/>
              </a:rPr>
              <a:t>I wi</a:t>
            </a:r>
            <a:r>
              <a:rPr lang="en-GB" sz="2400" u="sng" dirty="0">
                <a:solidFill>
                  <a:srgbClr val="7030A0"/>
                </a:solidFill>
                <a:latin typeface="Twinkl" pitchFamily="50" charset="0"/>
              </a:rPr>
              <a:t>ll</a:t>
            </a:r>
            <a:r>
              <a:rPr lang="en-GB" sz="2400" dirty="0">
                <a:solidFill>
                  <a:srgbClr val="7030A0"/>
                </a:solidFill>
                <a:latin typeface="Twinkl" pitchFamily="50" charset="0"/>
              </a:rPr>
              <a:t> </a:t>
            </a:r>
            <a:r>
              <a:rPr lang="en-GB" sz="2400" dirty="0">
                <a:solidFill>
                  <a:srgbClr val="DE1E5A"/>
                </a:solidFill>
                <a:latin typeface="Twinkl" pitchFamily="50" charset="0"/>
              </a:rPr>
              <a:t>come</a:t>
            </a:r>
            <a:r>
              <a:rPr lang="en-GB" sz="2400" dirty="0">
                <a:solidFill>
                  <a:srgbClr val="FF0000"/>
                </a:solidFill>
                <a:latin typeface="Twinkl" pitchFamily="50" charset="0"/>
              </a:rPr>
              <a:t> </a:t>
            </a:r>
            <a:r>
              <a:rPr lang="en-GB" sz="2400" dirty="0">
                <a:solidFill>
                  <a:srgbClr val="7030A0"/>
                </a:solidFill>
                <a:latin typeface="Twinkl" pitchFamily="50" charset="0"/>
              </a:rPr>
              <a:t>t</a:t>
            </a:r>
            <a:r>
              <a:rPr lang="en-GB" sz="2400" u="sng" dirty="0">
                <a:solidFill>
                  <a:srgbClr val="7030A0"/>
                </a:solidFill>
                <a:latin typeface="Twinkl" pitchFamily="50" charset="0"/>
              </a:rPr>
              <a:t>oo</a:t>
            </a:r>
            <a:r>
              <a:rPr lang="en-GB" sz="2400" dirty="0">
                <a:solidFill>
                  <a:schemeClr val="tx1"/>
                </a:solidFill>
                <a:latin typeface="Twinkl" pitchFamily="50" charset="0"/>
              </a:rPr>
              <a:t>,” called </a:t>
            </a:r>
            <a:r>
              <a:rPr lang="en-GB" sz="2400" dirty="0">
                <a:solidFill>
                  <a:srgbClr val="7030A0"/>
                </a:solidFill>
                <a:latin typeface="Twinkl" pitchFamily="50" charset="0"/>
              </a:rPr>
              <a:t>Mum, from the </a:t>
            </a:r>
            <a:r>
              <a:rPr lang="en-GB" sz="2400" dirty="0">
                <a:solidFill>
                  <a:schemeClr val="tx1"/>
                </a:solidFill>
                <a:latin typeface="Twinkl" pitchFamily="50" charset="0"/>
              </a:rPr>
              <a:t>other</a:t>
            </a:r>
            <a:r>
              <a:rPr lang="en-GB" sz="2400" dirty="0">
                <a:solidFill>
                  <a:schemeClr val="bg1"/>
                </a:solidFill>
                <a:latin typeface="Twinkl" pitchFamily="50" charset="0"/>
              </a:rPr>
              <a:t> </a:t>
            </a:r>
            <a:r>
              <a:rPr lang="en-GB" sz="2400" dirty="0">
                <a:solidFill>
                  <a:srgbClr val="7030A0"/>
                </a:solidFill>
                <a:latin typeface="Twinkl" pitchFamily="50" charset="0"/>
              </a:rPr>
              <a:t>r</a:t>
            </a:r>
            <a:r>
              <a:rPr lang="en-GB" sz="2400" u="sng" dirty="0">
                <a:solidFill>
                  <a:srgbClr val="7030A0"/>
                </a:solidFill>
                <a:latin typeface="Twinkl" pitchFamily="50" charset="0"/>
              </a:rPr>
              <a:t>oo</a:t>
            </a:r>
            <a:r>
              <a:rPr lang="en-GB" sz="2400" dirty="0">
                <a:solidFill>
                  <a:srgbClr val="7030A0"/>
                </a:solidFill>
                <a:latin typeface="Twinkl" pitchFamily="50" charset="0"/>
              </a:rPr>
              <a:t>m.</a:t>
            </a:r>
            <a:endParaRPr lang="en-GB" sz="2400" dirty="0">
              <a:solidFill>
                <a:schemeClr val="bg1"/>
              </a:solidFill>
              <a:latin typeface="Twinkl" pitchFamily="50" charset="0"/>
            </a:endParaRPr>
          </a:p>
        </p:txBody>
      </p:sp>
    </p:spTree>
    <p:extLst>
      <p:ext uri="{BB962C8B-B14F-4D97-AF65-F5344CB8AC3E}">
        <p14:creationId xmlns:p14="http://schemas.microsoft.com/office/powerpoint/2010/main" val="1034528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112" y="404664"/>
            <a:ext cx="8269002" cy="5976664"/>
          </a:xfrm>
          <a:prstGeom prst="roundRect">
            <a:avLst>
              <a:gd name="adj" fmla="val 3872"/>
            </a:avLst>
          </a:prstGeom>
          <a:ln w="38100">
            <a:solidFill>
              <a:schemeClr val="bg1"/>
            </a:solidFill>
          </a:ln>
        </p:spPr>
      </p:pic>
      <p:grpSp>
        <p:nvGrpSpPr>
          <p:cNvPr id="6" name="Group 5"/>
          <p:cNvGrpSpPr/>
          <p:nvPr/>
        </p:nvGrpSpPr>
        <p:grpSpPr>
          <a:xfrm>
            <a:off x="8020050" y="227397"/>
            <a:ext cx="1123947" cy="504056"/>
            <a:chOff x="8020930" y="1700808"/>
            <a:chExt cx="1159582" cy="504056"/>
          </a:xfrm>
          <a:solidFill>
            <a:schemeClr val="accent4"/>
          </a:solidFill>
        </p:grpSpPr>
        <p:sp>
          <p:nvSpPr>
            <p:cNvPr id="5" name="Oval 4"/>
            <p:cNvSpPr/>
            <p:nvPr/>
          </p:nvSpPr>
          <p:spPr>
            <a:xfrm>
              <a:off x="8020930" y="1700808"/>
              <a:ext cx="519979" cy="5040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280920" y="1700808"/>
              <a:ext cx="899592" cy="5040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rIns="180000" rtlCol="0" anchor="ctr"/>
            <a:lstStyle/>
            <a:p>
              <a:r>
                <a:rPr lang="en-GB" altLang="en-US" b="1" dirty="0" smtClean="0">
                  <a:solidFill>
                    <a:schemeClr val="bg1"/>
                  </a:solidFill>
                </a:rPr>
                <a:t>Teach</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3008" y="1988840"/>
            <a:ext cx="2660581" cy="35812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122" y="1124744"/>
            <a:ext cx="1353739" cy="4869160"/>
          </a:xfrm>
          <a:prstGeom prst="rect">
            <a:avLst/>
          </a:prstGeom>
        </p:spPr>
      </p:pic>
      <p:sp>
        <p:nvSpPr>
          <p:cNvPr id="19" name="Rounded Rectangle 18"/>
          <p:cNvSpPr/>
          <p:nvPr/>
        </p:nvSpPr>
        <p:spPr>
          <a:xfrm>
            <a:off x="632597" y="4653136"/>
            <a:ext cx="7920880" cy="1584176"/>
          </a:xfrm>
          <a:prstGeom prst="roundRect">
            <a:avLst>
              <a:gd name="adj" fmla="val 5441"/>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400" dirty="0">
                <a:solidFill>
                  <a:srgbClr val="7030A0"/>
                </a:solidFill>
                <a:latin typeface="Twinkl" pitchFamily="50" charset="0"/>
              </a:rPr>
              <a:t>The </a:t>
            </a:r>
            <a:r>
              <a:rPr lang="en-GB" sz="2400" dirty="0">
                <a:solidFill>
                  <a:schemeClr val="tx1"/>
                </a:solidFill>
                <a:latin typeface="Twinkl" pitchFamily="50" charset="0"/>
              </a:rPr>
              <a:t>library</a:t>
            </a:r>
            <a:r>
              <a:rPr lang="en-GB" sz="2400" dirty="0">
                <a:solidFill>
                  <a:schemeClr val="bg1"/>
                </a:solidFill>
                <a:latin typeface="Twinkl" pitchFamily="50" charset="0"/>
              </a:rPr>
              <a:t> </a:t>
            </a:r>
            <a:r>
              <a:rPr lang="en-GB" sz="2400" dirty="0">
                <a:solidFill>
                  <a:srgbClr val="7030A0"/>
                </a:solidFill>
                <a:latin typeface="Twinkl" pitchFamily="50" charset="0"/>
              </a:rPr>
              <a:t>was</a:t>
            </a:r>
            <a:r>
              <a:rPr lang="en-GB" sz="2400" dirty="0">
                <a:solidFill>
                  <a:schemeClr val="bg1"/>
                </a:solidFill>
                <a:latin typeface="Twinkl" pitchFamily="50" charset="0"/>
              </a:rPr>
              <a:t> </a:t>
            </a:r>
            <a:r>
              <a:rPr lang="en-GB" sz="2400" dirty="0">
                <a:solidFill>
                  <a:srgbClr val="7030A0"/>
                </a:solidFill>
                <a:latin typeface="Twinkl" pitchFamily="50" charset="0"/>
              </a:rPr>
              <a:t>a lo</a:t>
            </a:r>
            <a:r>
              <a:rPr lang="en-GB" sz="2400" u="sng" dirty="0">
                <a:solidFill>
                  <a:srgbClr val="7030A0"/>
                </a:solidFill>
                <a:latin typeface="Twinkl" pitchFamily="50" charset="0"/>
              </a:rPr>
              <a:t>ng</a:t>
            </a:r>
            <a:r>
              <a:rPr lang="en-GB" sz="2400" dirty="0">
                <a:solidFill>
                  <a:schemeClr val="tx1"/>
                </a:solidFill>
                <a:latin typeface="Twinkl" pitchFamily="50" charset="0"/>
              </a:rPr>
              <a:t> walk </a:t>
            </a:r>
            <a:r>
              <a:rPr lang="en-GB" sz="2400" dirty="0">
                <a:solidFill>
                  <a:srgbClr val="7030A0"/>
                </a:solidFill>
                <a:latin typeface="Twinkl" pitchFamily="50" charset="0"/>
              </a:rPr>
              <a:t>from Kit and Sam’s </a:t>
            </a:r>
            <a:r>
              <a:rPr lang="en-GB" sz="2400" dirty="0">
                <a:solidFill>
                  <a:schemeClr val="tx1"/>
                </a:solidFill>
                <a:latin typeface="Twinkl" pitchFamily="50" charset="0"/>
              </a:rPr>
              <a:t>house. </a:t>
            </a:r>
            <a:r>
              <a:rPr lang="en-GB" sz="2400" dirty="0">
                <a:solidFill>
                  <a:srgbClr val="7030A0"/>
                </a:solidFill>
                <a:latin typeface="Twinkl" pitchFamily="50" charset="0"/>
              </a:rPr>
              <a:t>On</a:t>
            </a:r>
            <a:r>
              <a:rPr lang="en-GB" sz="2400" dirty="0">
                <a:solidFill>
                  <a:schemeClr val="bg1"/>
                </a:solidFill>
                <a:latin typeface="Twinkl" pitchFamily="50" charset="0"/>
              </a:rPr>
              <a:t> </a:t>
            </a:r>
            <a:r>
              <a:rPr lang="en-GB" sz="2400" dirty="0">
                <a:solidFill>
                  <a:srgbClr val="7030A0"/>
                </a:solidFill>
                <a:latin typeface="Twinkl" pitchFamily="50" charset="0"/>
              </a:rPr>
              <a:t>the</a:t>
            </a:r>
            <a:r>
              <a:rPr lang="en-GB" sz="2400" dirty="0">
                <a:solidFill>
                  <a:schemeClr val="tx1"/>
                </a:solidFill>
                <a:latin typeface="Twinkl" pitchFamily="50" charset="0"/>
              </a:rPr>
              <a:t> way </a:t>
            </a:r>
            <a:r>
              <a:rPr lang="en-GB" sz="2400" dirty="0">
                <a:solidFill>
                  <a:srgbClr val="FF0000"/>
                </a:solidFill>
                <a:latin typeface="Twinkl" pitchFamily="50" charset="0"/>
              </a:rPr>
              <a:t>there</a:t>
            </a:r>
            <a:r>
              <a:rPr lang="en-GB" sz="2400" dirty="0">
                <a:solidFill>
                  <a:schemeClr val="tx1"/>
                </a:solidFill>
                <a:latin typeface="Twinkl" pitchFamily="50" charset="0"/>
              </a:rPr>
              <a:t>, </a:t>
            </a:r>
            <a:r>
              <a:rPr lang="en-GB" sz="2400" dirty="0">
                <a:solidFill>
                  <a:srgbClr val="7030A0"/>
                </a:solidFill>
                <a:latin typeface="Twinkl" pitchFamily="50" charset="0"/>
              </a:rPr>
              <a:t>they</a:t>
            </a:r>
            <a:r>
              <a:rPr lang="en-GB" sz="2400" dirty="0">
                <a:solidFill>
                  <a:schemeClr val="tx1"/>
                </a:solidFill>
                <a:latin typeface="Twinkl" pitchFamily="50" charset="0"/>
              </a:rPr>
              <a:t> heard </a:t>
            </a:r>
            <a:r>
              <a:rPr lang="en-GB" sz="2400" dirty="0">
                <a:solidFill>
                  <a:srgbClr val="7030A0"/>
                </a:solidFill>
                <a:latin typeface="Twinkl" pitchFamily="50" charset="0"/>
              </a:rPr>
              <a:t>a cra</a:t>
            </a:r>
            <a:r>
              <a:rPr lang="en-GB" sz="2400" u="sng" dirty="0">
                <a:solidFill>
                  <a:srgbClr val="7030A0"/>
                </a:solidFill>
                <a:latin typeface="Twinkl" pitchFamily="50" charset="0"/>
              </a:rPr>
              <a:t>ck</a:t>
            </a:r>
            <a:r>
              <a:rPr lang="en-GB" sz="2400" dirty="0">
                <a:solidFill>
                  <a:srgbClr val="7030A0"/>
                </a:solidFill>
                <a:latin typeface="Twinkl" pitchFamily="50" charset="0"/>
              </a:rPr>
              <a:t> of </a:t>
            </a:r>
            <a:r>
              <a:rPr lang="en-GB" sz="2400" u="sng" dirty="0">
                <a:solidFill>
                  <a:srgbClr val="7030A0"/>
                </a:solidFill>
                <a:latin typeface="Twinkl" pitchFamily="50" charset="0"/>
              </a:rPr>
              <a:t>th</a:t>
            </a:r>
            <a:r>
              <a:rPr lang="en-GB" sz="2400" dirty="0">
                <a:solidFill>
                  <a:srgbClr val="7030A0"/>
                </a:solidFill>
                <a:latin typeface="Twinkl" pitchFamily="50" charset="0"/>
              </a:rPr>
              <a:t>und</a:t>
            </a:r>
            <a:r>
              <a:rPr lang="en-GB" sz="2400" u="sng" dirty="0">
                <a:solidFill>
                  <a:srgbClr val="7030A0"/>
                </a:solidFill>
                <a:latin typeface="Twinkl" pitchFamily="50" charset="0"/>
              </a:rPr>
              <a:t>er</a:t>
            </a:r>
            <a:r>
              <a:rPr lang="en-GB" sz="2400" dirty="0" smtClean="0">
                <a:solidFill>
                  <a:schemeClr val="tx1"/>
                </a:solidFill>
                <a:latin typeface="Twinkl" pitchFamily="50" charset="0"/>
              </a:rPr>
              <a:t>.</a:t>
            </a:r>
          </a:p>
          <a:p>
            <a:r>
              <a:rPr lang="en-GB" sz="2400" dirty="0" smtClean="0">
                <a:solidFill>
                  <a:schemeClr val="tx1"/>
                </a:solidFill>
                <a:latin typeface="Twinkl" pitchFamily="50" charset="0"/>
              </a:rPr>
              <a:t>“</a:t>
            </a:r>
            <a:r>
              <a:rPr lang="en-GB" sz="2400" dirty="0">
                <a:solidFill>
                  <a:srgbClr val="7030A0"/>
                </a:solidFill>
                <a:latin typeface="Twinkl" pitchFamily="50" charset="0"/>
              </a:rPr>
              <a:t>Are you afr</a:t>
            </a:r>
            <a:r>
              <a:rPr lang="en-GB" sz="2400" u="sng" dirty="0">
                <a:solidFill>
                  <a:srgbClr val="7030A0"/>
                </a:solidFill>
                <a:latin typeface="Twinkl" pitchFamily="50" charset="0"/>
              </a:rPr>
              <a:t>ai</a:t>
            </a:r>
            <a:r>
              <a:rPr lang="en-GB" sz="2400" dirty="0">
                <a:solidFill>
                  <a:srgbClr val="7030A0"/>
                </a:solidFill>
                <a:latin typeface="Twinkl" pitchFamily="50" charset="0"/>
              </a:rPr>
              <a:t>d of </a:t>
            </a:r>
            <a:r>
              <a:rPr lang="en-GB" sz="2400" u="sng" dirty="0">
                <a:solidFill>
                  <a:srgbClr val="7030A0"/>
                </a:solidFill>
                <a:latin typeface="Twinkl" pitchFamily="50" charset="0"/>
              </a:rPr>
              <a:t>th</a:t>
            </a:r>
            <a:r>
              <a:rPr lang="en-GB" sz="2400" dirty="0">
                <a:solidFill>
                  <a:srgbClr val="7030A0"/>
                </a:solidFill>
                <a:latin typeface="Twinkl" pitchFamily="50" charset="0"/>
              </a:rPr>
              <a:t>und</a:t>
            </a:r>
            <a:r>
              <a:rPr lang="en-GB" sz="2400" u="sng" dirty="0">
                <a:solidFill>
                  <a:srgbClr val="7030A0"/>
                </a:solidFill>
                <a:latin typeface="Twinkl" pitchFamily="50" charset="0"/>
              </a:rPr>
              <a:t>er</a:t>
            </a:r>
            <a:r>
              <a:rPr lang="en-GB" sz="2400" dirty="0">
                <a:solidFill>
                  <a:srgbClr val="7030A0"/>
                </a:solidFill>
                <a:latin typeface="Twinkl" pitchFamily="50" charset="0"/>
              </a:rPr>
              <a:t>st</a:t>
            </a:r>
            <a:r>
              <a:rPr lang="en-GB" sz="2400" u="sng" dirty="0">
                <a:solidFill>
                  <a:srgbClr val="7030A0"/>
                </a:solidFill>
                <a:latin typeface="Twinkl" pitchFamily="50" charset="0"/>
              </a:rPr>
              <a:t>or</a:t>
            </a:r>
            <a:r>
              <a:rPr lang="en-GB" sz="2400" dirty="0">
                <a:solidFill>
                  <a:srgbClr val="7030A0"/>
                </a:solidFill>
                <a:latin typeface="Twinkl" pitchFamily="50" charset="0"/>
              </a:rPr>
              <a:t>ms</a:t>
            </a:r>
            <a:r>
              <a:rPr lang="en-GB" sz="2400" dirty="0">
                <a:solidFill>
                  <a:schemeClr val="tx1"/>
                </a:solidFill>
                <a:latin typeface="Twinkl" pitchFamily="50" charset="0"/>
              </a:rPr>
              <a:t>?” asked </a:t>
            </a:r>
            <a:r>
              <a:rPr lang="en-GB" sz="2400" dirty="0">
                <a:solidFill>
                  <a:srgbClr val="7030A0"/>
                </a:solidFill>
                <a:latin typeface="Twinkl" pitchFamily="50" charset="0"/>
              </a:rPr>
              <a:t>Sam</a:t>
            </a:r>
            <a:r>
              <a:rPr lang="en-GB" sz="2400" dirty="0">
                <a:solidFill>
                  <a:schemeClr val="tx1"/>
                </a:solidFill>
                <a:latin typeface="Twinkl" pitchFamily="50" charset="0"/>
              </a:rPr>
              <a:t>. </a:t>
            </a:r>
          </a:p>
          <a:p>
            <a:r>
              <a:rPr lang="en-GB" sz="2400" dirty="0">
                <a:solidFill>
                  <a:schemeClr val="tx1"/>
                </a:solidFill>
                <a:latin typeface="Twinkl" pitchFamily="50" charset="0"/>
              </a:rPr>
              <a:t>“</a:t>
            </a:r>
            <a:r>
              <a:rPr lang="en-GB" sz="2400" dirty="0">
                <a:solidFill>
                  <a:srgbClr val="7030A0"/>
                </a:solidFill>
                <a:latin typeface="Twinkl" pitchFamily="50" charset="0"/>
              </a:rPr>
              <a:t>Yes</a:t>
            </a:r>
            <a:r>
              <a:rPr lang="en-GB" sz="2400" dirty="0">
                <a:solidFill>
                  <a:schemeClr val="tx1"/>
                </a:solidFill>
                <a:latin typeface="Twinkl" pitchFamily="50" charset="0"/>
              </a:rPr>
              <a:t>,” </a:t>
            </a:r>
            <a:r>
              <a:rPr lang="en-GB" sz="2400" dirty="0">
                <a:solidFill>
                  <a:srgbClr val="FF0000"/>
                </a:solidFill>
                <a:latin typeface="Twinkl" pitchFamily="50" charset="0"/>
              </a:rPr>
              <a:t>said</a:t>
            </a:r>
            <a:r>
              <a:rPr lang="en-GB" sz="2400" dirty="0">
                <a:solidFill>
                  <a:schemeClr val="bg1"/>
                </a:solidFill>
                <a:latin typeface="Twinkl" pitchFamily="50" charset="0"/>
              </a:rPr>
              <a:t> </a:t>
            </a:r>
            <a:r>
              <a:rPr lang="en-GB" sz="2400" dirty="0">
                <a:solidFill>
                  <a:srgbClr val="7030A0"/>
                </a:solidFill>
                <a:latin typeface="Twinkl" pitchFamily="50" charset="0"/>
              </a:rPr>
              <a:t>Kit, l</a:t>
            </a:r>
            <a:r>
              <a:rPr lang="en-GB" sz="2400" u="sng" dirty="0">
                <a:solidFill>
                  <a:srgbClr val="7030A0"/>
                </a:solidFill>
                <a:latin typeface="Twinkl" pitchFamily="50" charset="0"/>
              </a:rPr>
              <a:t>oo</a:t>
            </a:r>
            <a:r>
              <a:rPr lang="en-GB" sz="2400" dirty="0">
                <a:solidFill>
                  <a:srgbClr val="7030A0"/>
                </a:solidFill>
                <a:latin typeface="Twinkl" pitchFamily="50" charset="0"/>
              </a:rPr>
              <a:t>ki</a:t>
            </a:r>
            <a:r>
              <a:rPr lang="en-GB" sz="2400" u="sng" dirty="0">
                <a:solidFill>
                  <a:srgbClr val="7030A0"/>
                </a:solidFill>
                <a:latin typeface="Twinkl" pitchFamily="50" charset="0"/>
              </a:rPr>
              <a:t>ng</a:t>
            </a:r>
            <a:r>
              <a:rPr lang="en-GB" sz="2400" dirty="0">
                <a:solidFill>
                  <a:srgbClr val="7030A0"/>
                </a:solidFill>
                <a:latin typeface="Twinkl" pitchFamily="50" charset="0"/>
              </a:rPr>
              <a:t> </a:t>
            </a:r>
            <a:r>
              <a:rPr lang="en-GB" sz="2400" dirty="0">
                <a:solidFill>
                  <a:schemeClr val="tx1"/>
                </a:solidFill>
                <a:latin typeface="Twinkl" pitchFamily="50" charset="0"/>
              </a:rPr>
              <a:t>frightened. </a:t>
            </a:r>
          </a:p>
        </p:txBody>
      </p:sp>
    </p:spTree>
    <p:extLst>
      <p:ext uri="{BB962C8B-B14F-4D97-AF65-F5344CB8AC3E}">
        <p14:creationId xmlns:p14="http://schemas.microsoft.com/office/powerpoint/2010/main" val="2600395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1C1C1C"/>
      </a:dk1>
      <a:lt1>
        <a:sysClr val="window" lastClr="FFFFFF"/>
      </a:lt1>
      <a:dk2>
        <a:srgbClr val="4A4A4A"/>
      </a:dk2>
      <a:lt2>
        <a:srgbClr val="F4F2F2"/>
      </a:lt2>
      <a:accent1>
        <a:srgbClr val="653C8F"/>
      </a:accent1>
      <a:accent2>
        <a:srgbClr val="F0821A"/>
      </a:accent2>
      <a:accent3>
        <a:srgbClr val="CB4793"/>
      </a:accent3>
      <a:accent4>
        <a:srgbClr val="009640"/>
      </a:accent4>
      <a:accent5>
        <a:srgbClr val="F9B000"/>
      </a:accent5>
      <a:accent6>
        <a:srgbClr val="00938F"/>
      </a:accent6>
      <a:hlink>
        <a:srgbClr val="00B0F0"/>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winkl Phonics PowerPoint Template.pptx" id="{DE623B95-CF47-4D4D-99E6-E7908909B4E9}" vid="{D8F4FE79-54E6-4341-BC11-84D6744E4E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595</Words>
  <Application>Microsoft Office PowerPoint</Application>
  <PresentationFormat>On-screen Show (4:3)</PresentationFormat>
  <Paragraphs>147</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Tuffy-TTF</vt:lpstr>
      <vt:lpstr>Arial</vt:lpstr>
      <vt:lpstr>Tuffy</vt:lpstr>
      <vt:lpstr>Twinkl</vt:lpstr>
      <vt:lpstr>Twinkl SemiBold</vt:lpstr>
      <vt:lpstr>Office Theme</vt:lpstr>
      <vt:lpstr>Guidance for Video/Audio in PowerPoints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Today, we have practiced…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Twinkl Phonics</dc:title>
  <dc:creator>Charlotte Walker</dc:creator>
  <cp:lastModifiedBy>Hannah Emery</cp:lastModifiedBy>
  <cp:revision>14</cp:revision>
  <dcterms:created xsi:type="dcterms:W3CDTF">2018-09-18T14:06:00Z</dcterms:created>
  <dcterms:modified xsi:type="dcterms:W3CDTF">2021-01-11T14:07:21Z</dcterms:modified>
</cp:coreProperties>
</file>