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8" r:id="rId2"/>
    <p:sldId id="294" r:id="rId3"/>
    <p:sldId id="325" r:id="rId4"/>
    <p:sldId id="305" r:id="rId5"/>
    <p:sldId id="310" r:id="rId6"/>
    <p:sldId id="311" r:id="rId7"/>
    <p:sldId id="307" r:id="rId8"/>
    <p:sldId id="320" r:id="rId9"/>
    <p:sldId id="321" r:id="rId10"/>
    <p:sldId id="322" r:id="rId11"/>
    <p:sldId id="323" r:id="rId12"/>
    <p:sldId id="324" r:id="rId13"/>
    <p:sldId id="312" r:id="rId14"/>
    <p:sldId id="309" r:id="rId15"/>
    <p:sldId id="314" r:id="rId16"/>
    <p:sldId id="315" r:id="rId17"/>
    <p:sldId id="316" r:id="rId18"/>
    <p:sldId id="317" r:id="rId19"/>
    <p:sldId id="318" r:id="rId20"/>
    <p:sldId id="319" r:id="rId21"/>
    <p:sldId id="313" r:id="rId22"/>
    <p:sldId id="308" r:id="rId23"/>
    <p:sldId id="267" r:id="rId24"/>
  </p:sldIdLst>
  <p:sldSz cx="9144000" cy="6858000" type="screen4x3"/>
  <p:notesSz cx="6858000" cy="9144000"/>
  <p:embeddedFontLst>
    <p:embeddedFont>
      <p:font typeface="Tuffy-TTF" panose="020B0603060100000000" charset="0"/>
      <p:regular r:id="rId27"/>
      <p:bold r:id="rId28"/>
      <p:italic r:id="rId29"/>
      <p:boldItalic r:id="rId30"/>
    </p:embeddedFont>
    <p:embeddedFont>
      <p:font typeface="Twinkl SemiBold" charset="0"/>
      <p:bold r:id="rId31"/>
    </p:embeddedFont>
    <p:embeddedFont>
      <p:font typeface="Twinkl" panose="020B0604020202020204" charset="0"/>
      <p:regular r:id="rId32"/>
      <p:bold r:id="rId33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00963E"/>
    <a:srgbClr val="D82233"/>
    <a:srgbClr val="AEE9EC"/>
    <a:srgbClr val="D83A5E"/>
    <a:srgbClr val="2DB6BC"/>
    <a:srgbClr val="F5CFD8"/>
    <a:srgbClr val="FAB001"/>
    <a:srgbClr val="8D358B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23" autoAdjust="0"/>
  </p:normalViewPr>
  <p:slideViewPr>
    <p:cSldViewPr snapToGrid="0" showGuides="1">
      <p:cViewPr varScale="1">
        <p:scale>
          <a:sx n="41" d="100"/>
          <a:sy n="41" d="100"/>
        </p:scale>
        <p:origin x="13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06/01/2021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06/01/2021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0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45F76BD6-88B4-4087-B1F0-C4648CCFEB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/>
          <a:stretch/>
        </p:blipFill>
        <p:spPr>
          <a:xfrm flipH="1">
            <a:off x="5157966" y="3360355"/>
            <a:ext cx="2927991" cy="21444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3" name="Sentence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Mum hung the lamp.</a:t>
            </a:r>
          </a:p>
        </p:txBody>
      </p:sp>
      <p:grpSp>
        <p:nvGrpSpPr>
          <p:cNvPr id="18" name="Car"/>
          <p:cNvGrpSpPr/>
          <p:nvPr/>
        </p:nvGrpSpPr>
        <p:grpSpPr>
          <a:xfrm rot="513499">
            <a:off x="4922609" y="1282365"/>
            <a:ext cx="3312368" cy="3024336"/>
            <a:chOff x="4851722" y="1757178"/>
            <a:chExt cx="3312368" cy="3024336"/>
          </a:xfrm>
        </p:grpSpPr>
        <p:sp>
          <p:nvSpPr>
            <p:cNvPr id="19" name="Rectangle 18"/>
            <p:cNvSpPr/>
            <p:nvPr/>
          </p:nvSpPr>
          <p:spPr>
            <a:xfrm rot="21323042">
              <a:off x="4851722" y="1757178"/>
              <a:ext cx="3312368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3042">
              <a:off x="5067746" y="2545780"/>
              <a:ext cx="2880320" cy="1462906"/>
            </a:xfrm>
            <a:prstGeom prst="rect">
              <a:avLst/>
            </a:prstGeom>
          </p:spPr>
        </p:pic>
      </p:grpSp>
      <p:grpSp>
        <p:nvGrpSpPr>
          <p:cNvPr id="4" name="Lantern"/>
          <p:cNvGrpSpPr/>
          <p:nvPr/>
        </p:nvGrpSpPr>
        <p:grpSpPr>
          <a:xfrm>
            <a:off x="971600" y="1363003"/>
            <a:ext cx="3331865" cy="3018213"/>
            <a:chOff x="926322" y="1363003"/>
            <a:chExt cx="3331865" cy="30182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1" b="13747"/>
            <a:stretch/>
          </p:blipFill>
          <p:spPr>
            <a:xfrm rot="21181990">
              <a:off x="926322" y="1363003"/>
              <a:ext cx="3331865" cy="301821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60"/>
            <a:stretch/>
          </p:blipFill>
          <p:spPr>
            <a:xfrm rot="21159808">
              <a:off x="2647060" y="2024881"/>
              <a:ext cx="1206878" cy="227246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23882">
              <a:off x="3065498" y="2561802"/>
              <a:ext cx="515925" cy="103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3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39"/>
          <a:stretch/>
        </p:blipFill>
        <p:spPr>
          <a:xfrm>
            <a:off x="1840233" y="2445585"/>
            <a:ext cx="1907156" cy="28924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3" name="Sentence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Sam and Kit got the sticks.</a:t>
            </a:r>
          </a:p>
        </p:txBody>
      </p:sp>
      <p:grpSp>
        <p:nvGrpSpPr>
          <p:cNvPr id="14" name="Sticks"/>
          <p:cNvGrpSpPr/>
          <p:nvPr/>
        </p:nvGrpSpPr>
        <p:grpSpPr>
          <a:xfrm rot="662436">
            <a:off x="4840820" y="1572527"/>
            <a:ext cx="3324637" cy="3128763"/>
            <a:chOff x="4714054" y="1451146"/>
            <a:chExt cx="3324637" cy="312876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7" t="4947" r="15348" b="14195"/>
            <a:stretch/>
          </p:blipFill>
          <p:spPr>
            <a:xfrm rot="21261291">
              <a:off x="4714054" y="1451146"/>
              <a:ext cx="3324637" cy="30521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6B6401-D790-4641-8B71-73733B60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93"/>
            <a:stretch/>
          </p:blipFill>
          <p:spPr>
            <a:xfrm rot="21261004">
              <a:off x="6589131" y="2304549"/>
              <a:ext cx="1022413" cy="21336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D92906-623E-43DF-B078-6290F6B9E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53"/>
            <a:stretch/>
          </p:blipFill>
          <p:spPr>
            <a:xfrm rot="21240530">
              <a:off x="5245820" y="2472382"/>
              <a:ext cx="1013586" cy="2107527"/>
            </a:xfrm>
            <a:prstGeom prst="rect">
              <a:avLst/>
            </a:prstGeom>
          </p:spPr>
        </p:pic>
      </p:grpSp>
      <p:grpSp>
        <p:nvGrpSpPr>
          <p:cNvPr id="23" name="Camp"/>
          <p:cNvGrpSpPr/>
          <p:nvPr/>
        </p:nvGrpSpPr>
        <p:grpSpPr>
          <a:xfrm rot="21168532">
            <a:off x="1016016" y="1392550"/>
            <a:ext cx="3312369" cy="3035982"/>
            <a:chOff x="962376" y="1268760"/>
            <a:chExt cx="3312369" cy="303598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762" r="15794"/>
            <a:stretch/>
          </p:blipFill>
          <p:spPr>
            <a:xfrm>
              <a:off x="962376" y="1268760"/>
              <a:ext cx="3312369" cy="30359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9BCE37A-C4DA-4F4F-A9C3-FCCF21EC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228" y="2424581"/>
              <a:ext cx="1049582" cy="148355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F0F7E9-FED4-4061-8942-F41D9860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281" y="2258231"/>
              <a:ext cx="984722" cy="183159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49CCE62-D343-444E-91D7-8F8F571B3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5" y="2258232"/>
              <a:ext cx="964604" cy="1831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250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1"/>
          <a:stretch/>
        </p:blipFill>
        <p:spPr>
          <a:xfrm>
            <a:off x="6046661" y="2682130"/>
            <a:ext cx="1448849" cy="28183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3" name="Sentence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We went hunting in rock pools.</a:t>
            </a:r>
          </a:p>
        </p:txBody>
      </p:sp>
      <p:grpSp>
        <p:nvGrpSpPr>
          <p:cNvPr id="3" name="Rock pools"/>
          <p:cNvGrpSpPr/>
          <p:nvPr/>
        </p:nvGrpSpPr>
        <p:grpSpPr>
          <a:xfrm rot="21252116">
            <a:off x="996932" y="1284488"/>
            <a:ext cx="3384377" cy="3096344"/>
            <a:chOff x="1560941" y="1610284"/>
            <a:chExt cx="3384377" cy="309634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32" t="15112" r="10526" b="7178"/>
            <a:stretch/>
          </p:blipFill>
          <p:spPr>
            <a:xfrm>
              <a:off x="1560941" y="1610284"/>
              <a:ext cx="3384377" cy="30963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704" y="2244585"/>
              <a:ext cx="1566635" cy="22413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146" y="2208669"/>
              <a:ext cx="1490550" cy="2252072"/>
            </a:xfrm>
            <a:prstGeom prst="rect">
              <a:avLst/>
            </a:prstGeom>
          </p:spPr>
        </p:pic>
      </p:grpSp>
      <p:grpSp>
        <p:nvGrpSpPr>
          <p:cNvPr id="4" name="Sunset"/>
          <p:cNvGrpSpPr/>
          <p:nvPr/>
        </p:nvGrpSpPr>
        <p:grpSpPr>
          <a:xfrm rot="260279">
            <a:off x="4839285" y="1625098"/>
            <a:ext cx="3438695" cy="3109374"/>
            <a:chOff x="4868909" y="1319158"/>
            <a:chExt cx="3438695" cy="3109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0" r="13209"/>
            <a:stretch/>
          </p:blipFill>
          <p:spPr>
            <a:xfrm>
              <a:off x="4868909" y="1319158"/>
              <a:ext cx="3438695" cy="310937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559"/>
            <a:stretch/>
          </p:blipFill>
          <p:spPr>
            <a:xfrm>
              <a:off x="7273225" y="1717576"/>
              <a:ext cx="639120" cy="232376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507"/>
            <a:stretch/>
          </p:blipFill>
          <p:spPr>
            <a:xfrm>
              <a:off x="5354870" y="1732790"/>
              <a:ext cx="827640" cy="235824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7571" y="3035900"/>
              <a:ext cx="693507" cy="124289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1"/>
            <a:stretch/>
          </p:blipFill>
          <p:spPr>
            <a:xfrm>
              <a:off x="6685214" y="2296143"/>
              <a:ext cx="769226" cy="194398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56"/>
            <a:stretch/>
          </p:blipFill>
          <p:spPr>
            <a:xfrm>
              <a:off x="6007745" y="2382022"/>
              <a:ext cx="593532" cy="1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82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59761"/>
            <a:ext cx="8269001" cy="5847139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40" y="1230996"/>
            <a:ext cx="1139624" cy="4118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92" y="928812"/>
            <a:ext cx="1511226" cy="4420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76" y="2204864"/>
            <a:ext cx="5617400" cy="38075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611560" y="4509120"/>
            <a:ext cx="7920880" cy="1728192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“OK,” </a:t>
            </a:r>
            <a:r>
              <a:rPr lang="en-US" sz="2400" dirty="0">
                <a:solidFill>
                  <a:srgbClr val="FF0000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Mum.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We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know what we’re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goi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to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write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for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each photo.” </a:t>
            </a:r>
          </a:p>
          <a:p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Let’s get sti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!” </a:t>
            </a:r>
            <a:r>
              <a:rPr lang="en-US" sz="2400" dirty="0">
                <a:solidFill>
                  <a:srgbClr val="FF0000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Dad, as he put a gl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ue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sti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on to the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table.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0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236" y="765042"/>
            <a:ext cx="3779528" cy="5327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99" y="414930"/>
            <a:ext cx="8269001" cy="5921567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3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21" y="1490381"/>
            <a:ext cx="1188464" cy="4297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53" y="2492896"/>
            <a:ext cx="1073995" cy="3305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63" y="2564903"/>
            <a:ext cx="1115377" cy="32225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38" y="1490380"/>
            <a:ext cx="1590268" cy="44204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4" y="3674493"/>
            <a:ext cx="1233157" cy="22100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“We are going on a camping trip,” </a:t>
            </a:r>
            <a:r>
              <a:rPr lang="en-GB" sz="20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 Mum and Dad.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89380" y="5897737"/>
            <a:ext cx="5051020" cy="72008"/>
            <a:chOff x="2489380" y="5897737"/>
            <a:chExt cx="5051020" cy="72008"/>
          </a:xfrm>
        </p:grpSpPr>
        <p:sp>
          <p:nvSpPr>
            <p:cNvPr id="10" name="Oval 9"/>
            <p:cNvSpPr/>
            <p:nvPr/>
          </p:nvSpPr>
          <p:spPr>
            <a:xfrm>
              <a:off x="248938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639463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4361738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480325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2736037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195518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333002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555093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761113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3902257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072273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4242289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4899147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4996469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5095768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604407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621168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397554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6665232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6802716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694020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7174727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7335370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7468392" y="589773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2843808" y="5901817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470787" y="5901817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81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04664"/>
            <a:ext cx="8269001" cy="5939449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>
          <a:xfrm>
            <a:off x="7058491" y="1360774"/>
            <a:ext cx="1529795" cy="49685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>
          <a:xfrm>
            <a:off x="632496" y="1310031"/>
            <a:ext cx="1922655" cy="50166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2"/>
          <a:stretch/>
        </p:blipFill>
        <p:spPr>
          <a:xfrm>
            <a:off x="1932469" y="2414112"/>
            <a:ext cx="2070410" cy="39126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0"/>
          <a:stretch/>
        </p:blipFill>
        <p:spPr>
          <a:xfrm>
            <a:off x="3790988" y="2339379"/>
            <a:ext cx="1729248" cy="398762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It was hard to put the tent up but they did it!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95038" y="5856445"/>
            <a:ext cx="5097242" cy="89488"/>
            <a:chOff x="1995038" y="5856445"/>
            <a:chExt cx="5097242" cy="89488"/>
          </a:xfrm>
        </p:grpSpPr>
        <p:sp>
          <p:nvSpPr>
            <p:cNvPr id="10" name="Oval 9"/>
            <p:cNvSpPr/>
            <p:nvPr/>
          </p:nvSpPr>
          <p:spPr>
            <a:xfrm>
              <a:off x="1995038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087982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24171" y="5865736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305366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475062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2603378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2803416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197183" y="586165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387955" y="585644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5592" y="585644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3718980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3851229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3976500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125474" y="586527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4931470" y="586459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4810431" y="586459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4583604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686809" y="586573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5276685" y="586914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5474035" y="586459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5617983" y="586914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5742599" y="586762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6509878" y="5868307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6627326" y="5870539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6735270" y="587345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6914543" y="587345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7020272" y="587392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</p:spTree>
    <p:extLst>
      <p:ext uri="{BB962C8B-B14F-4D97-AF65-F5344CB8AC3E}">
        <p14:creationId xmlns:p14="http://schemas.microsoft.com/office/powerpoint/2010/main" val="22149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1" cy="5976664"/>
          </a:xfrm>
          <a:prstGeom prst="roundRect">
            <a:avLst>
              <a:gd name="adj" fmla="val 2877"/>
            </a:avLst>
          </a:prstGeom>
          <a:ln w="28575"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F76BD6-88B4-4087-B1F0-C4648CCFEB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"/>
          <a:stretch/>
        </p:blipFill>
        <p:spPr>
          <a:xfrm>
            <a:off x="683569" y="3416030"/>
            <a:ext cx="2554588" cy="18722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6B6401-D790-4641-8B71-73733B60A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1173492"/>
            <a:ext cx="1618820" cy="40455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D92906-623E-43DF-B078-6290F6B9E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27" y="1181521"/>
            <a:ext cx="1604844" cy="40375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“Let us get lots of sticks for the camp,” 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Kit.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15244" y="5869875"/>
            <a:ext cx="5179259" cy="72008"/>
            <a:chOff x="2015244" y="5869875"/>
            <a:chExt cx="5179259" cy="72008"/>
          </a:xfrm>
        </p:grpSpPr>
        <p:sp>
          <p:nvSpPr>
            <p:cNvPr id="10" name="Oval 9"/>
            <p:cNvSpPr/>
            <p:nvPr/>
          </p:nvSpPr>
          <p:spPr>
            <a:xfrm>
              <a:off x="2015244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159260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2267272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2453536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36604" y="5873955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2567792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732604" y="5873955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775110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904588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3012599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3181466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3281216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3388784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3485643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3673957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3782778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3954092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4054711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4144456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4466826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621582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5484289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5614411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5784945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966994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6908381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7018422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7122495" y="5869875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</p:spTree>
    <p:extLst>
      <p:ext uri="{BB962C8B-B14F-4D97-AF65-F5344CB8AC3E}">
        <p14:creationId xmlns:p14="http://schemas.microsoft.com/office/powerpoint/2010/main" val="27008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6" y="453049"/>
            <a:ext cx="8208911" cy="5976664"/>
          </a:xfrm>
          <a:prstGeom prst="roundRect">
            <a:avLst>
              <a:gd name="adj" fmla="val 2877"/>
            </a:avLst>
          </a:prstGeom>
          <a:ln w="28575">
            <a:solidFill>
              <a:schemeClr val="bg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7CE006-C9CC-4D23-B512-7E9824FFB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5"/>
          <a:stretch/>
        </p:blipFill>
        <p:spPr>
          <a:xfrm flipH="1">
            <a:off x="6505939" y="1922966"/>
            <a:ext cx="2170516" cy="28590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40177F-6AA9-415B-9BB8-68090517F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3" y="1256739"/>
            <a:ext cx="874544" cy="31713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BCE37A-C4DA-4F4F-A9C3-FCCF21EC59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01" y="2064249"/>
            <a:ext cx="2159542" cy="30524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F0F7E9-FED4-4061-8942-F41D98607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83" y="1310649"/>
            <a:ext cx="2026090" cy="37685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49CCE62-D343-444E-91D7-8F8F571B30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50" y="1348151"/>
            <a:ext cx="1984697" cy="37685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Come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and toast 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some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sweets,” 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Mum. 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40708" y="5855052"/>
            <a:ext cx="3771390" cy="72008"/>
            <a:chOff x="3040708" y="5855052"/>
            <a:chExt cx="3771390" cy="72008"/>
          </a:xfrm>
        </p:grpSpPr>
        <p:sp>
          <p:nvSpPr>
            <p:cNvPr id="10" name="Oval 9"/>
            <p:cNvSpPr/>
            <p:nvPr/>
          </p:nvSpPr>
          <p:spPr>
            <a:xfrm>
              <a:off x="3040708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184955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3315239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524662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633762" y="5859132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108876" y="5859132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3892683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3992154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4807113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4951129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5336984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5449013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381698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6548857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6740090" y="585505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</p:spTree>
    <p:extLst>
      <p:ext uri="{BB962C8B-B14F-4D97-AF65-F5344CB8AC3E}">
        <p14:creationId xmlns:p14="http://schemas.microsoft.com/office/powerpoint/2010/main" val="11886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08911" cy="5976664"/>
          </a:xfrm>
          <a:prstGeom prst="roundRect">
            <a:avLst>
              <a:gd name="adj" fmla="val 287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97" y="2286132"/>
            <a:ext cx="2638806" cy="3775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113" y="2349703"/>
            <a:ext cx="2467284" cy="37278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“We can hunt for 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little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bugs in the rock pools,” </a:t>
            </a:r>
            <a:r>
              <a:rPr lang="en-US" sz="20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 Sam.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0764" y="5874174"/>
            <a:ext cx="5716501" cy="72008"/>
            <a:chOff x="1920764" y="5874174"/>
            <a:chExt cx="5716501" cy="72008"/>
          </a:xfrm>
        </p:grpSpPr>
        <p:sp>
          <p:nvSpPr>
            <p:cNvPr id="21" name="Oval 20"/>
            <p:cNvSpPr/>
            <p:nvPr/>
          </p:nvSpPr>
          <p:spPr>
            <a:xfrm>
              <a:off x="1920764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2029908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2172667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2407106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060540" y="5878254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554790" y="5878254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2552640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2705459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2827628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2958575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5888448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5435133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5303364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6367545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7252224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6027294" y="5878254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3995392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142056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283449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4408388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4580321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699996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266467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7396240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7565257" y="587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</p:spTree>
    <p:extLst>
      <p:ext uri="{BB962C8B-B14F-4D97-AF65-F5344CB8AC3E}">
        <p14:creationId xmlns:p14="http://schemas.microsoft.com/office/powerpoint/2010/main" val="7488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191D0DD-7212-4567-92F8-228A39D8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136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">
            <a:extLst>
              <a:ext uri="{FF2B5EF4-FFF2-40B4-BE49-F238E27FC236}">
                <a16:creationId xmlns:a16="http://schemas.microsoft.com/office/drawing/2014/main" id="{B0FD30A9-908E-473F-AF28-4DCBED034711}"/>
              </a:ext>
            </a:extLst>
          </p:cNvPr>
          <p:cNvSpPr/>
          <p:nvPr/>
        </p:nvSpPr>
        <p:spPr>
          <a:xfrm>
            <a:off x="1979613" y="908050"/>
            <a:ext cx="5220679" cy="896938"/>
          </a:xfrm>
          <a:prstGeom prst="wedgeRoundRectCallout">
            <a:avLst>
              <a:gd name="adj1" fmla="val -52590"/>
              <a:gd name="adj2" fmla="val 12333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9" name="background 2">
            <a:extLst>
              <a:ext uri="{FF2B5EF4-FFF2-40B4-BE49-F238E27FC236}">
                <a16:creationId xmlns:a16="http://schemas.microsoft.com/office/drawing/2014/main" id="{7A1DB9D9-C041-44C9-A40F-2A8E564B6EB9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009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0" name="PLAY 2">
            <a:extLst>
              <a:ext uri="{FF2B5EF4-FFF2-40B4-BE49-F238E27FC236}">
                <a16:creationId xmlns:a16="http://schemas.microsoft.com/office/drawing/2014/main" id="{88D0AB94-A762-4D7B-A860-6B1CBE466B78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BB99EA0-2669-43CF-AB1C-92789A5ACD19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B0B0FFEA-794F-4A4F-AD0D-BC73C2161473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009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sp>
        <p:nvSpPr>
          <p:cNvPr id="92" name="said">
            <a:extLst>
              <a:ext uri="{FF2B5EF4-FFF2-40B4-BE49-F238E27FC236}">
                <a16:creationId xmlns:a16="http://schemas.microsoft.com/office/drawing/2014/main" id="{E5F6D488-B4D8-42A0-A7A6-D9E798F5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150" y="3329116"/>
            <a:ext cx="19741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said</a:t>
            </a:r>
          </a:p>
        </p:txBody>
      </p:sp>
      <p:sp>
        <p:nvSpPr>
          <p:cNvPr id="93" name="so">
            <a:extLst>
              <a:ext uri="{FF2B5EF4-FFF2-40B4-BE49-F238E27FC236}">
                <a16:creationId xmlns:a16="http://schemas.microsoft.com/office/drawing/2014/main" id="{F367EC92-FC7A-4F20-879C-F5018B894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365" y="3329116"/>
            <a:ext cx="13397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so</a:t>
            </a:r>
          </a:p>
        </p:txBody>
      </p:sp>
      <p:sp>
        <p:nvSpPr>
          <p:cNvPr id="94" name="have">
            <a:extLst>
              <a:ext uri="{FF2B5EF4-FFF2-40B4-BE49-F238E27FC236}">
                <a16:creationId xmlns:a16="http://schemas.microsoft.com/office/drawing/2014/main" id="{69AD25E3-3F7A-4CC7-9F48-AC92E1978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9428" y="3329116"/>
            <a:ext cx="203757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have</a:t>
            </a:r>
          </a:p>
        </p:txBody>
      </p:sp>
      <p:sp>
        <p:nvSpPr>
          <p:cNvPr id="95" name="like">
            <a:extLst>
              <a:ext uri="{FF2B5EF4-FFF2-40B4-BE49-F238E27FC236}">
                <a16:creationId xmlns:a16="http://schemas.microsoft.com/office/drawing/2014/main" id="{F2062883-ADF8-411E-A300-9BA184FE2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030" y="3329116"/>
            <a:ext cx="159837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like</a:t>
            </a:r>
          </a:p>
        </p:txBody>
      </p:sp>
      <p:sp>
        <p:nvSpPr>
          <p:cNvPr id="96" name="come">
            <a:extLst>
              <a:ext uri="{FF2B5EF4-FFF2-40B4-BE49-F238E27FC236}">
                <a16:creationId xmlns:a16="http://schemas.microsoft.com/office/drawing/2014/main" id="{10D4969C-66B0-43B0-9D1D-3BC5C3B60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711" y="3329116"/>
            <a:ext cx="21710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come</a:t>
            </a:r>
          </a:p>
        </p:txBody>
      </p:sp>
      <p:sp>
        <p:nvSpPr>
          <p:cNvPr id="97" name="some">
            <a:extLst>
              <a:ext uri="{FF2B5EF4-FFF2-40B4-BE49-F238E27FC236}">
                <a16:creationId xmlns:a16="http://schemas.microsoft.com/office/drawing/2014/main" id="{4CE2B57B-ACED-41DE-A990-5223FAFC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065" y="3329116"/>
            <a:ext cx="21803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some</a:t>
            </a:r>
          </a:p>
        </p:txBody>
      </p:sp>
      <p:sp>
        <p:nvSpPr>
          <p:cNvPr id="98" name="were">
            <a:extLst>
              <a:ext uri="{FF2B5EF4-FFF2-40B4-BE49-F238E27FC236}">
                <a16:creationId xmlns:a16="http://schemas.microsoft.com/office/drawing/2014/main" id="{3E2F17DE-1DE7-44BE-A214-F6870F641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065" y="3230117"/>
            <a:ext cx="21803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were</a:t>
            </a:r>
          </a:p>
        </p:txBody>
      </p:sp>
      <p:sp>
        <p:nvSpPr>
          <p:cNvPr id="99" name="there">
            <a:extLst>
              <a:ext uri="{FF2B5EF4-FFF2-40B4-BE49-F238E27FC236}">
                <a16:creationId xmlns:a16="http://schemas.microsoft.com/office/drawing/2014/main" id="{BB963183-CDCA-490D-8596-0B675578A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065" y="3321649"/>
            <a:ext cx="21803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there</a:t>
            </a:r>
          </a:p>
        </p:txBody>
      </p:sp>
      <p:sp>
        <p:nvSpPr>
          <p:cNvPr id="100" name="little">
            <a:extLst>
              <a:ext uri="{FF2B5EF4-FFF2-40B4-BE49-F238E27FC236}">
                <a16:creationId xmlns:a16="http://schemas.microsoft.com/office/drawing/2014/main" id="{57DA324E-0013-45D6-B4B5-32D0F2205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065" y="3336583"/>
            <a:ext cx="21803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little</a:t>
            </a:r>
          </a:p>
        </p:txBody>
      </p:sp>
      <p:sp>
        <p:nvSpPr>
          <p:cNvPr id="101" name="one">
            <a:extLst>
              <a:ext uri="{FF2B5EF4-FFF2-40B4-BE49-F238E27FC236}">
                <a16:creationId xmlns:a16="http://schemas.microsoft.com/office/drawing/2014/main" id="{CCACDA94-DFC6-43E0-A43F-A87F5464E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8065" y="3265145"/>
            <a:ext cx="218030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chemeClr val="tx1"/>
                </a:solidFill>
              </a:rPr>
              <a:t>one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DEF17E9-535E-452E-802F-2DEE4AEDF096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00963E"/>
          </a:solidFill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EFB642C-AC0C-4835-9486-AC78D00B4A16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19BC2E4-0463-48F6-9FC2-0345F739B740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105" name="background">
            <a:extLst>
              <a:ext uri="{FF2B5EF4-FFF2-40B4-BE49-F238E27FC236}">
                <a16:creationId xmlns:a16="http://schemas.microsoft.com/office/drawing/2014/main" id="{195B132C-E542-486E-A93D-CCF8219CB98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009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06" name="v">
            <a:extLst>
              <a:ext uri="{FF2B5EF4-FFF2-40B4-BE49-F238E27FC236}">
                <a16:creationId xmlns:a16="http://schemas.microsoft.com/office/drawing/2014/main" id="{93C652CD-E765-45E8-A11F-929F329746B2}"/>
              </a:ext>
            </a:extLst>
          </p:cNvPr>
          <p:cNvGrpSpPr/>
          <p:nvPr/>
        </p:nvGrpSpPr>
        <p:grpSpPr>
          <a:xfrm>
            <a:off x="3673133" y="2210477"/>
            <a:ext cx="1008454" cy="3035574"/>
            <a:chOff x="771000" y="2195536"/>
            <a:chExt cx="1008454" cy="3035574"/>
          </a:xfrm>
        </p:grpSpPr>
        <p:pic>
          <p:nvPicPr>
            <p:cNvPr id="107" name="jelly">
              <a:extLst>
                <a:ext uri="{FF2B5EF4-FFF2-40B4-BE49-F238E27FC236}">
                  <a16:creationId xmlns:a16="http://schemas.microsoft.com/office/drawing/2014/main" id="{70B87A26-2402-455E-903D-F90AEA2B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" y="3806355"/>
              <a:ext cx="1008454" cy="1424755"/>
            </a:xfrm>
            <a:prstGeom prst="rect">
              <a:avLst/>
            </a:prstGeom>
          </p:spPr>
        </p:pic>
        <p:sp>
          <p:nvSpPr>
            <p:cNvPr id="108" name="v">
              <a:extLst>
                <a:ext uri="{FF2B5EF4-FFF2-40B4-BE49-F238E27FC236}">
                  <a16:creationId xmlns:a16="http://schemas.microsoft.com/office/drawing/2014/main" id="{A3E02F5E-B6A8-4296-B8D8-4AB44FD69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789" y="2195536"/>
              <a:ext cx="76335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/>
                <a:t>v</a:t>
              </a:r>
              <a:endParaRPr lang="en-GB" altLang="en-US" sz="13800" b="1" dirty="0"/>
            </a:p>
          </p:txBody>
        </p:sp>
      </p:grpSp>
      <p:grpSp>
        <p:nvGrpSpPr>
          <p:cNvPr id="109" name="w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260527" y="2188347"/>
            <a:ext cx="1737813" cy="2703838"/>
            <a:chOff x="2011954" y="2277197"/>
            <a:chExt cx="1737813" cy="2703838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954" y="4330825"/>
              <a:ext cx="1737813" cy="650210"/>
            </a:xfrm>
            <a:prstGeom prst="rect">
              <a:avLst/>
            </a:prstGeom>
          </p:spPr>
        </p:pic>
        <p:sp>
          <p:nvSpPr>
            <p:cNvPr id="111" name="w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363270" y="2277197"/>
              <a:ext cx="109837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w</a:t>
              </a:r>
            </a:p>
          </p:txBody>
        </p:sp>
      </p:grpSp>
      <p:grpSp>
        <p:nvGrpSpPr>
          <p:cNvPr id="112" name="x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46422" y="2309156"/>
            <a:ext cx="1371084" cy="2876999"/>
            <a:chOff x="2220949" y="2271903"/>
            <a:chExt cx="1371084" cy="2876999"/>
          </a:xfrm>
        </p:grpSpPr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49" y="3965066"/>
              <a:ext cx="1371084" cy="1183836"/>
            </a:xfrm>
            <a:prstGeom prst="rect">
              <a:avLst/>
            </a:prstGeom>
          </p:spPr>
        </p:pic>
        <p:sp>
          <p:nvSpPr>
            <p:cNvPr id="114" name="x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518453" y="2271903"/>
              <a:ext cx="76335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x</a:t>
              </a:r>
            </a:p>
          </p:txBody>
        </p:sp>
      </p:grpSp>
      <p:grpSp>
        <p:nvGrpSpPr>
          <p:cNvPr id="115" name="y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737348" y="2369215"/>
            <a:ext cx="818530" cy="2929124"/>
            <a:chOff x="2511364" y="2271903"/>
            <a:chExt cx="818530" cy="2929124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64" y="3783676"/>
              <a:ext cx="751484" cy="1417351"/>
            </a:xfrm>
            <a:prstGeom prst="rect">
              <a:avLst/>
            </a:prstGeom>
          </p:spPr>
        </p:pic>
        <p:sp>
          <p:nvSpPr>
            <p:cNvPr id="117" name="y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518453" y="2271903"/>
              <a:ext cx="81144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y</a:t>
              </a:r>
            </a:p>
          </p:txBody>
        </p:sp>
      </p:grpSp>
      <p:grpSp>
        <p:nvGrpSpPr>
          <p:cNvPr id="118" name="z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509977" y="2293338"/>
            <a:ext cx="1249016" cy="2985526"/>
            <a:chOff x="2256622" y="2271903"/>
            <a:chExt cx="1249016" cy="2985526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622" y="3897654"/>
              <a:ext cx="1249016" cy="1359775"/>
            </a:xfrm>
            <a:prstGeom prst="rect">
              <a:avLst/>
            </a:prstGeom>
          </p:spPr>
        </p:pic>
        <p:sp>
          <p:nvSpPr>
            <p:cNvPr id="120" name="z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518453" y="2271903"/>
              <a:ext cx="7008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z</a:t>
              </a:r>
            </a:p>
          </p:txBody>
        </p:sp>
      </p:grpSp>
      <p:grpSp>
        <p:nvGrpSpPr>
          <p:cNvPr id="121" name="qu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179982" y="2259545"/>
            <a:ext cx="1977303" cy="2903722"/>
            <a:chOff x="1895752" y="2210455"/>
            <a:chExt cx="1977303" cy="2903722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752" y="3975958"/>
              <a:ext cx="1977303" cy="1138219"/>
            </a:xfrm>
            <a:prstGeom prst="rect">
              <a:avLst/>
            </a:prstGeom>
          </p:spPr>
        </p:pic>
        <p:sp>
          <p:nvSpPr>
            <p:cNvPr id="123" name="qu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137879" y="2210455"/>
              <a:ext cx="14510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qu</a:t>
              </a:r>
              <a:endParaRPr lang="en-GB" sz="8800" b="1" dirty="0"/>
            </a:p>
          </p:txBody>
        </p:sp>
      </p:grpSp>
      <p:grpSp>
        <p:nvGrpSpPr>
          <p:cNvPr id="124" name="ch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58365" y="2278209"/>
            <a:ext cx="1364476" cy="2946472"/>
            <a:chOff x="2230874" y="2278209"/>
            <a:chExt cx="1364476" cy="2946472"/>
          </a:xfrm>
        </p:grpSpPr>
        <p:sp>
          <p:nvSpPr>
            <p:cNvPr id="125" name="c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30874" y="2278209"/>
              <a:ext cx="136447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ch</a:t>
              </a:r>
              <a:endParaRPr lang="en-GB" sz="8800" b="1" dirty="0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858" y="3945938"/>
              <a:ext cx="1091653" cy="1278743"/>
            </a:xfrm>
            <a:prstGeom prst="rect">
              <a:avLst/>
            </a:prstGeom>
          </p:spPr>
        </p:pic>
      </p:grpSp>
      <p:grpSp>
        <p:nvGrpSpPr>
          <p:cNvPr id="127" name="sh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182680" y="2362145"/>
            <a:ext cx="1882840" cy="2532265"/>
            <a:chOff x="1978637" y="2261884"/>
            <a:chExt cx="1882840" cy="2532265"/>
          </a:xfrm>
        </p:grpSpPr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37" y="4206639"/>
              <a:ext cx="1882840" cy="587510"/>
            </a:xfrm>
            <a:prstGeom prst="rect">
              <a:avLst/>
            </a:prstGeom>
          </p:spPr>
        </p:pic>
        <p:sp>
          <p:nvSpPr>
            <p:cNvPr id="129" name="sh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3436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sh</a:t>
              </a:r>
              <a:endParaRPr lang="en-GB" sz="8800" b="1" dirty="0"/>
            </a:p>
          </p:txBody>
        </p:sp>
      </p:grpSp>
      <p:grpSp>
        <p:nvGrpSpPr>
          <p:cNvPr id="130" name="th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97811" y="2369215"/>
            <a:ext cx="1339687" cy="2769001"/>
            <a:chOff x="2231506" y="2261884"/>
            <a:chExt cx="1339687" cy="2769001"/>
          </a:xfrm>
        </p:grpSpPr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506" y="3817482"/>
              <a:ext cx="1273185" cy="1213403"/>
            </a:xfrm>
            <a:prstGeom prst="rect">
              <a:avLst/>
            </a:prstGeom>
          </p:spPr>
        </p:pic>
        <p:sp>
          <p:nvSpPr>
            <p:cNvPr id="132" name="th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2827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th</a:t>
              </a:r>
              <a:endParaRPr lang="en-GB" sz="8800" b="1" dirty="0"/>
            </a:p>
          </p:txBody>
        </p:sp>
      </p:grpSp>
      <p:grpSp>
        <p:nvGrpSpPr>
          <p:cNvPr id="133" name="ng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18392" y="2268106"/>
            <a:ext cx="1457450" cy="2913215"/>
            <a:chOff x="2288470" y="2261884"/>
            <a:chExt cx="1457450" cy="2913215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286" y="3954654"/>
              <a:ext cx="920808" cy="1220445"/>
            </a:xfrm>
            <a:prstGeom prst="rect">
              <a:avLst/>
            </a:prstGeom>
          </p:spPr>
        </p:pic>
        <p:sp>
          <p:nvSpPr>
            <p:cNvPr id="135" name="ng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45745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ng</a:t>
              </a:r>
            </a:p>
          </p:txBody>
        </p:sp>
      </p:grpSp>
      <p:grpSp>
        <p:nvGrpSpPr>
          <p:cNvPr id="136" name="ai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94113" y="2356432"/>
            <a:ext cx="1222149" cy="2835750"/>
            <a:chOff x="2288470" y="2261884"/>
            <a:chExt cx="1222149" cy="2835750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269" y="3954348"/>
              <a:ext cx="1118350" cy="1143286"/>
            </a:xfrm>
            <a:prstGeom prst="rect">
              <a:avLst/>
            </a:prstGeom>
          </p:spPr>
        </p:pic>
        <p:sp>
          <p:nvSpPr>
            <p:cNvPr id="138" name="ai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17852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ai</a:t>
              </a:r>
              <a:endParaRPr lang="en-GB" sz="8800" b="1" dirty="0"/>
            </a:p>
          </p:txBody>
        </p:sp>
      </p:grpSp>
      <p:grpSp>
        <p:nvGrpSpPr>
          <p:cNvPr id="139" name="ee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57520" y="2331942"/>
            <a:ext cx="1399001" cy="2713219"/>
            <a:chOff x="2247614" y="2261884"/>
            <a:chExt cx="1399001" cy="2713219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614" y="4104210"/>
              <a:ext cx="1399001" cy="870893"/>
            </a:xfrm>
            <a:prstGeom prst="rect">
              <a:avLst/>
            </a:prstGeom>
          </p:spPr>
        </p:pic>
        <p:sp>
          <p:nvSpPr>
            <p:cNvPr id="141" name="ee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25547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ee</a:t>
              </a:r>
              <a:endParaRPr lang="en-GB" sz="8800" b="1" dirty="0"/>
            </a:p>
          </p:txBody>
        </p:sp>
      </p:grpSp>
      <p:grpSp>
        <p:nvGrpSpPr>
          <p:cNvPr id="142" name="igh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221858" y="2367423"/>
            <a:ext cx="1808508" cy="2854537"/>
            <a:chOff x="2015267" y="2245411"/>
            <a:chExt cx="1808508" cy="2854537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26" y="3774131"/>
              <a:ext cx="1102908" cy="1325817"/>
            </a:xfrm>
            <a:prstGeom prst="rect">
              <a:avLst/>
            </a:prstGeom>
          </p:spPr>
        </p:pic>
        <p:sp>
          <p:nvSpPr>
            <p:cNvPr id="144" name="igh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015267" y="2245411"/>
              <a:ext cx="180850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igh</a:t>
              </a:r>
              <a:endParaRPr lang="en-GB" sz="8800" b="1" dirty="0"/>
            </a:p>
          </p:txBody>
        </p:sp>
      </p:grpSp>
      <p:grpSp>
        <p:nvGrpSpPr>
          <p:cNvPr id="145" name="oa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395847" y="2391172"/>
            <a:ext cx="1468273" cy="2808405"/>
            <a:chOff x="2242459" y="2242862"/>
            <a:chExt cx="1468273" cy="2808405"/>
          </a:xfrm>
        </p:grpSpPr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200" y="4031631"/>
              <a:ext cx="1401532" cy="1019636"/>
            </a:xfrm>
            <a:prstGeom prst="rect">
              <a:avLst/>
            </a:prstGeom>
          </p:spPr>
        </p:pic>
        <p:sp>
          <p:nvSpPr>
            <p:cNvPr id="147" name="oa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42459" y="2242862"/>
              <a:ext cx="14269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oa</a:t>
              </a:r>
              <a:endParaRPr lang="en-GB" sz="8800" b="1" dirty="0"/>
            </a:p>
          </p:txBody>
        </p:sp>
      </p:grpSp>
      <p:grpSp>
        <p:nvGrpSpPr>
          <p:cNvPr id="148" name="oo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56917" y="2374472"/>
            <a:ext cx="1417854" cy="2666608"/>
            <a:chOff x="2226567" y="2242862"/>
            <a:chExt cx="1417854" cy="2666608"/>
          </a:xfrm>
        </p:grpSpPr>
        <p:pic>
          <p:nvPicPr>
            <p:cNvPr id="149" name="Picture 148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567" y="4008522"/>
              <a:ext cx="1417854" cy="900948"/>
            </a:xfrm>
            <a:prstGeom prst="rect">
              <a:avLst/>
            </a:prstGeom>
          </p:spPr>
        </p:pic>
        <p:sp>
          <p:nvSpPr>
            <p:cNvPr id="150" name="oo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42459" y="2242862"/>
              <a:ext cx="138371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oo</a:t>
              </a:r>
              <a:endParaRPr lang="en-GB" sz="8800" b="1" dirty="0"/>
            </a:p>
          </p:txBody>
        </p:sp>
      </p:grpSp>
      <p:grpSp>
        <p:nvGrpSpPr>
          <p:cNvPr id="151" name="a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524642" y="2298259"/>
            <a:ext cx="1319592" cy="2818048"/>
            <a:chOff x="2242459" y="2242862"/>
            <a:chExt cx="1319592" cy="2818048"/>
          </a:xfrm>
        </p:grpSpPr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643" y="3872678"/>
              <a:ext cx="1251118" cy="1188232"/>
            </a:xfrm>
            <a:prstGeom prst="rect">
              <a:avLst/>
            </a:prstGeom>
          </p:spPr>
        </p:pic>
        <p:sp>
          <p:nvSpPr>
            <p:cNvPr id="153" name="a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42459" y="2242862"/>
              <a:ext cx="131959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ar</a:t>
              </a:r>
              <a:endParaRPr lang="en-GB" sz="8800" b="1" dirty="0"/>
            </a:p>
          </p:txBody>
        </p:sp>
      </p:grpSp>
      <p:grpSp>
        <p:nvGrpSpPr>
          <p:cNvPr id="154" name="o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234389" y="2372940"/>
            <a:ext cx="1843169" cy="2594056"/>
            <a:chOff x="1970423" y="2242862"/>
            <a:chExt cx="1843169" cy="2594056"/>
          </a:xfrm>
        </p:grpSpPr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423" y="4145175"/>
              <a:ext cx="1843169" cy="691743"/>
            </a:xfrm>
            <a:prstGeom prst="rect">
              <a:avLst/>
            </a:prstGeom>
          </p:spPr>
        </p:pic>
        <p:sp>
          <p:nvSpPr>
            <p:cNvPr id="156" name="o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42459" y="2242862"/>
              <a:ext cx="12763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or</a:t>
              </a:r>
            </a:p>
          </p:txBody>
        </p:sp>
      </p:grpSp>
      <p:grpSp>
        <p:nvGrpSpPr>
          <p:cNvPr id="157" name="u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85080" y="2353226"/>
            <a:ext cx="1327608" cy="2687854"/>
            <a:chOff x="2242459" y="2242862"/>
            <a:chExt cx="1327608" cy="2687854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482" y="4002871"/>
              <a:ext cx="1137440" cy="927845"/>
            </a:xfrm>
            <a:prstGeom prst="rect">
              <a:avLst/>
            </a:prstGeom>
          </p:spPr>
        </p:pic>
        <p:sp>
          <p:nvSpPr>
            <p:cNvPr id="159" name="u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42459" y="2242862"/>
              <a:ext cx="132760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ur</a:t>
              </a:r>
              <a:endParaRPr lang="en-GB" sz="8800" b="1" dirty="0"/>
            </a:p>
          </p:txBody>
        </p:sp>
      </p:grpSp>
      <p:grpSp>
        <p:nvGrpSpPr>
          <p:cNvPr id="160" name="ow">
            <a:extLst>
              <a:ext uri="{FF2B5EF4-FFF2-40B4-BE49-F238E27FC236}">
                <a16:creationId xmlns:a16="http://schemas.microsoft.com/office/drawing/2014/main" id="{93C652CD-E765-45E8-A11F-929F329746B2}"/>
              </a:ext>
            </a:extLst>
          </p:cNvPr>
          <p:cNvGrpSpPr/>
          <p:nvPr/>
        </p:nvGrpSpPr>
        <p:grpSpPr>
          <a:xfrm>
            <a:off x="3284253" y="2335414"/>
            <a:ext cx="1711393" cy="2686512"/>
            <a:chOff x="371166" y="2244560"/>
            <a:chExt cx="1711393" cy="2686512"/>
          </a:xfrm>
        </p:grpSpPr>
        <p:pic>
          <p:nvPicPr>
            <p:cNvPr id="161" name="picture b">
              <a:extLst>
                <a:ext uri="{FF2B5EF4-FFF2-40B4-BE49-F238E27FC236}">
                  <a16:creationId xmlns:a16="http://schemas.microsoft.com/office/drawing/2014/main" id="{70B87A26-2402-455E-903D-F90AEA2B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8" y="4146210"/>
              <a:ext cx="1668921" cy="784862"/>
            </a:xfrm>
            <a:prstGeom prst="rect">
              <a:avLst/>
            </a:prstGeom>
          </p:spPr>
        </p:pic>
        <p:sp>
          <p:nvSpPr>
            <p:cNvPr id="162" name="b">
              <a:extLst>
                <a:ext uri="{FF2B5EF4-FFF2-40B4-BE49-F238E27FC236}">
                  <a16:creationId xmlns:a16="http://schemas.microsoft.com/office/drawing/2014/main" id="{A3E02F5E-B6A8-4296-B8D8-4AB44FD69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66" y="2244560"/>
              <a:ext cx="1697901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/>
                <a:t>ow</a:t>
              </a:r>
              <a:endParaRPr lang="en-GB" altLang="en-US" sz="13800" b="1" dirty="0"/>
            </a:p>
          </p:txBody>
        </p:sp>
      </p:grpSp>
      <p:grpSp>
        <p:nvGrpSpPr>
          <p:cNvPr id="163" name="oi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603648" y="2427268"/>
            <a:ext cx="1135247" cy="2720722"/>
            <a:chOff x="2353590" y="2261470"/>
            <a:chExt cx="1135247" cy="2720722"/>
          </a:xfrm>
        </p:grpSpPr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504" y="4115448"/>
              <a:ext cx="860385" cy="866744"/>
            </a:xfrm>
            <a:prstGeom prst="rect">
              <a:avLst/>
            </a:prstGeom>
          </p:spPr>
        </p:pic>
        <p:sp>
          <p:nvSpPr>
            <p:cNvPr id="165" name="oi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353590" y="2261470"/>
              <a:ext cx="113524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oi</a:t>
              </a:r>
            </a:p>
          </p:txBody>
        </p:sp>
      </p:grpSp>
      <p:grpSp>
        <p:nvGrpSpPr>
          <p:cNvPr id="166" name="ea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181846" y="2394765"/>
            <a:ext cx="1854995" cy="2878343"/>
            <a:chOff x="1998996" y="2248548"/>
            <a:chExt cx="1854995" cy="2878343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161" y="3885584"/>
              <a:ext cx="874020" cy="1241307"/>
            </a:xfrm>
            <a:prstGeom prst="rect">
              <a:avLst/>
            </a:prstGeom>
          </p:spPr>
        </p:pic>
        <p:sp>
          <p:nvSpPr>
            <p:cNvPr id="168" name="ea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1998996" y="2248548"/>
              <a:ext cx="185499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ear</a:t>
              </a:r>
            </a:p>
          </p:txBody>
        </p:sp>
      </p:grpSp>
      <p:grpSp>
        <p:nvGrpSpPr>
          <p:cNvPr id="169" name="ai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245336" y="2255946"/>
            <a:ext cx="1670650" cy="3020614"/>
            <a:chOff x="1998996" y="2248548"/>
            <a:chExt cx="1670650" cy="3020614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9622" y="3862717"/>
              <a:ext cx="841088" cy="1406445"/>
            </a:xfrm>
            <a:prstGeom prst="rect">
              <a:avLst/>
            </a:prstGeom>
          </p:spPr>
        </p:pic>
        <p:sp>
          <p:nvSpPr>
            <p:cNvPr id="171" name="ai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1998996" y="2248548"/>
              <a:ext cx="167065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/>
                <a:t>air</a:t>
              </a:r>
            </a:p>
          </p:txBody>
        </p:sp>
      </p:grpSp>
      <p:grpSp>
        <p:nvGrpSpPr>
          <p:cNvPr id="172" name="ure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167355" y="2211168"/>
            <a:ext cx="1863011" cy="2687494"/>
            <a:chOff x="1871894" y="2255950"/>
            <a:chExt cx="1863011" cy="2687494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484" y="4272042"/>
              <a:ext cx="1294819" cy="671402"/>
            </a:xfrm>
            <a:prstGeom prst="rect">
              <a:avLst/>
            </a:prstGeom>
          </p:spPr>
        </p:pic>
        <p:sp>
          <p:nvSpPr>
            <p:cNvPr id="174" name="ure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1871894" y="2255950"/>
              <a:ext cx="186301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ure</a:t>
              </a:r>
              <a:endParaRPr lang="en-GB" sz="8800" b="1" dirty="0"/>
            </a:p>
          </p:txBody>
        </p:sp>
      </p:grpSp>
      <p:grpSp>
        <p:nvGrpSpPr>
          <p:cNvPr id="175" name="er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573239" y="2207779"/>
            <a:ext cx="1212191" cy="3011666"/>
            <a:chOff x="2269767" y="2243133"/>
            <a:chExt cx="1212191" cy="3011666"/>
          </a:xfrm>
        </p:grpSpPr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185" y="3916342"/>
              <a:ext cx="585700" cy="1338457"/>
            </a:xfrm>
            <a:prstGeom prst="rect">
              <a:avLst/>
            </a:prstGeom>
          </p:spPr>
        </p:pic>
        <p:sp>
          <p:nvSpPr>
            <p:cNvPr id="177" name="er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69767" y="2243133"/>
              <a:ext cx="121219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b="1" dirty="0" err="1"/>
                <a:t>er</a:t>
              </a:r>
              <a:endParaRPr lang="en-GB" sz="8800" b="1" dirty="0"/>
            </a:p>
          </p:txBody>
        </p:sp>
      </p:grpSp>
      <p:grpSp>
        <p:nvGrpSpPr>
          <p:cNvPr id="178" name="j">
            <a:extLst>
              <a:ext uri="{FF2B5EF4-FFF2-40B4-BE49-F238E27FC236}">
                <a16:creationId xmlns:a16="http://schemas.microsoft.com/office/drawing/2014/main" id="{93C652CD-E765-45E8-A11F-929F329746B2}"/>
              </a:ext>
            </a:extLst>
          </p:cNvPr>
          <p:cNvGrpSpPr/>
          <p:nvPr/>
        </p:nvGrpSpPr>
        <p:grpSpPr>
          <a:xfrm>
            <a:off x="3696539" y="2268106"/>
            <a:ext cx="881256" cy="3008993"/>
            <a:chOff x="775369" y="2193366"/>
            <a:chExt cx="881256" cy="3008993"/>
          </a:xfrm>
        </p:grpSpPr>
        <p:pic>
          <p:nvPicPr>
            <p:cNvPr id="179" name="jelly">
              <a:extLst>
                <a:ext uri="{FF2B5EF4-FFF2-40B4-BE49-F238E27FC236}">
                  <a16:creationId xmlns:a16="http://schemas.microsoft.com/office/drawing/2014/main" id="{70B87A26-2402-455E-903D-F90AEA2B6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69" y="3721421"/>
              <a:ext cx="881256" cy="1480938"/>
            </a:xfrm>
            <a:prstGeom prst="rect">
              <a:avLst/>
            </a:prstGeom>
          </p:spPr>
        </p:pic>
        <p:sp>
          <p:nvSpPr>
            <p:cNvPr id="180" name="j">
              <a:extLst>
                <a:ext uri="{FF2B5EF4-FFF2-40B4-BE49-F238E27FC236}">
                  <a16:creationId xmlns:a16="http://schemas.microsoft.com/office/drawing/2014/main" id="{A3E02F5E-B6A8-4296-B8D8-4AB44FD69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310" y="2193366"/>
              <a:ext cx="503664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/>
                <a:t>j</a:t>
              </a:r>
              <a:endParaRPr lang="en-GB" altLang="en-US" sz="13800" b="1" dirty="0"/>
            </a:p>
          </p:txBody>
        </p:sp>
      </p:grpSp>
      <p:grpSp>
        <p:nvGrpSpPr>
          <p:cNvPr id="181" name="PLAY 1">
            <a:extLst>
              <a:ext uri="{FF2B5EF4-FFF2-40B4-BE49-F238E27FC236}">
                <a16:creationId xmlns:a16="http://schemas.microsoft.com/office/drawing/2014/main" id="{2AC94F17-F28E-4807-9FA5-0B852EEDAEE4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24307427-9DFF-4EEE-A590-29CCF3870E3B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9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3" name="Isosceles Triangle 182">
              <a:extLst>
                <a:ext uri="{FF2B5EF4-FFF2-40B4-BE49-F238E27FC236}">
                  <a16:creationId xmlns:a16="http://schemas.microsoft.com/office/drawing/2014/main" id="{648AADF8-919D-4DF6-95CC-230B3A82689A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009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84" name="j">
            <a:extLst>
              <a:ext uri="{FF2B5EF4-FFF2-40B4-BE49-F238E27FC236}">
                <a16:creationId xmlns:a16="http://schemas.microsoft.com/office/drawing/2014/main" id="{C20F6799-B683-4ED8-8ACE-52D3337AE928}"/>
              </a:ext>
            </a:extLst>
          </p:cNvPr>
          <p:cNvGrpSpPr/>
          <p:nvPr/>
        </p:nvGrpSpPr>
        <p:grpSpPr>
          <a:xfrm>
            <a:off x="3231077" y="2342174"/>
            <a:ext cx="1811783" cy="2748225"/>
            <a:chOff x="775369" y="2193366"/>
            <a:chExt cx="1811783" cy="2748225"/>
          </a:xfrm>
        </p:grpSpPr>
        <p:pic>
          <p:nvPicPr>
            <p:cNvPr id="185" name="jelly">
              <a:extLst>
                <a:ext uri="{FF2B5EF4-FFF2-40B4-BE49-F238E27FC236}">
                  <a16:creationId xmlns:a16="http://schemas.microsoft.com/office/drawing/2014/main" id="{4F7775DD-F456-4788-904F-A7053009A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5369" y="3982188"/>
              <a:ext cx="881256" cy="959403"/>
            </a:xfrm>
            <a:prstGeom prst="rect">
              <a:avLst/>
            </a:prstGeom>
          </p:spPr>
        </p:pic>
        <p:sp>
          <p:nvSpPr>
            <p:cNvPr id="186" name="j">
              <a:extLst>
                <a:ext uri="{FF2B5EF4-FFF2-40B4-BE49-F238E27FC236}">
                  <a16:creationId xmlns:a16="http://schemas.microsoft.com/office/drawing/2014/main" id="{44B95177-A210-4174-AC02-31AFC7F87B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310" y="2193366"/>
              <a:ext cx="1217000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zz</a:t>
              </a:r>
              <a:endParaRPr lang="en-GB" altLang="en-US" sz="13800" b="1" dirty="0"/>
            </a:p>
          </p:txBody>
        </p:sp>
        <p:pic>
          <p:nvPicPr>
            <p:cNvPr id="187" name="jelly">
              <a:extLst>
                <a:ext uri="{FF2B5EF4-FFF2-40B4-BE49-F238E27FC236}">
                  <a16:creationId xmlns:a16="http://schemas.microsoft.com/office/drawing/2014/main" id="{F4315FB4-FA8F-4183-A968-B332DC3F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896" y="3982188"/>
              <a:ext cx="881256" cy="959403"/>
            </a:xfrm>
            <a:prstGeom prst="rect">
              <a:avLst/>
            </a:prstGeom>
          </p:spPr>
        </p:pic>
      </p:grpSp>
      <p:grpSp>
        <p:nvGrpSpPr>
          <p:cNvPr id="188" name="j">
            <a:extLst>
              <a:ext uri="{FF2B5EF4-FFF2-40B4-BE49-F238E27FC236}">
                <a16:creationId xmlns:a16="http://schemas.microsoft.com/office/drawing/2014/main" id="{CE26A68B-DF3E-46A9-BDD6-FB1EF8B1D967}"/>
              </a:ext>
            </a:extLst>
          </p:cNvPr>
          <p:cNvGrpSpPr/>
          <p:nvPr/>
        </p:nvGrpSpPr>
        <p:grpSpPr>
          <a:xfrm>
            <a:off x="3461674" y="2409195"/>
            <a:ext cx="1383712" cy="2716771"/>
            <a:chOff x="1031310" y="2193366"/>
            <a:chExt cx="1383712" cy="2716771"/>
          </a:xfrm>
        </p:grpSpPr>
        <p:pic>
          <p:nvPicPr>
            <p:cNvPr id="189" name="jelly">
              <a:extLst>
                <a:ext uri="{FF2B5EF4-FFF2-40B4-BE49-F238E27FC236}">
                  <a16:creationId xmlns:a16="http://schemas.microsoft.com/office/drawing/2014/main" id="{F0D899B8-4354-4765-AB96-C30722A1E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5390" y="4029445"/>
              <a:ext cx="881256" cy="880692"/>
            </a:xfrm>
            <a:prstGeom prst="rect">
              <a:avLst/>
            </a:prstGeom>
          </p:spPr>
        </p:pic>
        <p:sp>
          <p:nvSpPr>
            <p:cNvPr id="190" name="j">
              <a:extLst>
                <a:ext uri="{FF2B5EF4-FFF2-40B4-BE49-F238E27FC236}">
                  <a16:creationId xmlns:a16="http://schemas.microsoft.com/office/drawing/2014/main" id="{2FD091E5-415B-4CBB-BF56-C941D14B2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310" y="2193366"/>
              <a:ext cx="138371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oo</a:t>
              </a:r>
              <a:endParaRPr lang="en-GB" altLang="en-US" sz="13800" b="1" dirty="0"/>
            </a:p>
          </p:txBody>
        </p:sp>
      </p:grpSp>
      <p:grpSp>
        <p:nvGrpSpPr>
          <p:cNvPr id="191" name="j">
            <a:extLst>
              <a:ext uri="{FF2B5EF4-FFF2-40B4-BE49-F238E27FC236}">
                <a16:creationId xmlns:a16="http://schemas.microsoft.com/office/drawing/2014/main" id="{1D12ACBF-8E38-4A78-A019-075D173DDA94}"/>
              </a:ext>
            </a:extLst>
          </p:cNvPr>
          <p:cNvGrpSpPr/>
          <p:nvPr/>
        </p:nvGrpSpPr>
        <p:grpSpPr>
          <a:xfrm>
            <a:off x="3486802" y="2408647"/>
            <a:ext cx="1282723" cy="2629855"/>
            <a:chOff x="1031310" y="2193366"/>
            <a:chExt cx="1282723" cy="2629855"/>
          </a:xfrm>
        </p:grpSpPr>
        <p:pic>
          <p:nvPicPr>
            <p:cNvPr id="192" name="jelly">
              <a:extLst>
                <a:ext uri="{FF2B5EF4-FFF2-40B4-BE49-F238E27FC236}">
                  <a16:creationId xmlns:a16="http://schemas.microsoft.com/office/drawing/2014/main" id="{9F3031CE-374E-4DCD-A5E8-75D8159CE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310" y="3987153"/>
              <a:ext cx="1282723" cy="836068"/>
            </a:xfrm>
            <a:prstGeom prst="rect">
              <a:avLst/>
            </a:prstGeom>
          </p:spPr>
        </p:pic>
        <p:sp>
          <p:nvSpPr>
            <p:cNvPr id="193" name="j">
              <a:extLst>
                <a:ext uri="{FF2B5EF4-FFF2-40B4-BE49-F238E27FC236}">
                  <a16:creationId xmlns:a16="http://schemas.microsoft.com/office/drawing/2014/main" id="{46425623-EAB9-49D1-9FC1-E4F2FAC738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310" y="2193366"/>
              <a:ext cx="128272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8800" b="1" dirty="0" err="1"/>
                <a:t>th</a:t>
              </a:r>
              <a:endParaRPr lang="en-GB" altLang="en-US" sz="138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95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5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25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475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675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9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25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225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575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775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8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05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125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32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4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60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675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875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9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1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22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25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5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7000"/>
                            </p:stCondLst>
                            <p:childTnLst>
                              <p:par>
                                <p:cTn id="25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775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9750"/>
                            </p:stCondLst>
                            <p:childTnLst>
                              <p:par>
                                <p:cTn id="26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60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6325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65250"/>
                            </p:stCondLst>
                            <p:childTnLst>
                              <p:par>
                                <p:cTn id="279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68000"/>
                            </p:stCondLst>
                            <p:childTnLst>
                              <p:par>
                                <p:cTn id="287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6875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70750"/>
                            </p:stCondLst>
                            <p:childTnLst>
                              <p:par>
                                <p:cTn id="29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3500"/>
                            </p:stCondLst>
                            <p:childTnLst>
                              <p:par>
                                <p:cTn id="30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7425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</p:childTnLst>
        </p:cTn>
      </p:par>
    </p:tnLst>
    <p:bldLst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E0228C1-8B59-4A4D-9EB0-BCD6146B2B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9" y="422031"/>
            <a:ext cx="8208911" cy="5961184"/>
          </a:xfrm>
          <a:prstGeom prst="roundRect">
            <a:avLst>
              <a:gd name="adj" fmla="val 2877"/>
            </a:avLst>
          </a:prstGeom>
          <a:ln w="28575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winkl" pitchFamily="50" charset="0"/>
              </a:rPr>
              <a:t>It had been the best camping weekend ever!</a:t>
            </a:r>
            <a:endParaRPr lang="en-GB" sz="2000" dirty="0">
              <a:solidFill>
                <a:schemeClr val="tx1"/>
              </a:solidFill>
              <a:latin typeface="Twinkl" pitchFamily="50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1"/>
          <a:stretch/>
        </p:blipFill>
        <p:spPr>
          <a:xfrm>
            <a:off x="3194366" y="2037950"/>
            <a:ext cx="1261419" cy="31878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6"/>
          <a:stretch/>
        </p:blipFill>
        <p:spPr>
          <a:xfrm>
            <a:off x="4374294" y="1971445"/>
            <a:ext cx="1053562" cy="32772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59"/>
          <a:stretch/>
        </p:blipFill>
        <p:spPr>
          <a:xfrm>
            <a:off x="5539197" y="1196752"/>
            <a:ext cx="1123510" cy="40849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07"/>
          <a:stretch/>
        </p:blipFill>
        <p:spPr>
          <a:xfrm>
            <a:off x="1860645" y="1304038"/>
            <a:ext cx="1415211" cy="40324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1" y="3109531"/>
            <a:ext cx="1233157" cy="22100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13132" y="5879411"/>
            <a:ext cx="4823786" cy="72008"/>
            <a:chOff x="2113132" y="5879411"/>
            <a:chExt cx="4823786" cy="72008"/>
          </a:xfrm>
        </p:grpSpPr>
        <p:sp>
          <p:nvSpPr>
            <p:cNvPr id="10" name="Oval 9"/>
            <p:cNvSpPr/>
            <p:nvPr/>
          </p:nvSpPr>
          <p:spPr>
            <a:xfrm>
              <a:off x="2113132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222114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4746720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492167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503528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518762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5927375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6042621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3036503" y="5883491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148064" y="5883491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5680953" y="5883491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6736273" y="5883491"/>
              <a:ext cx="200645" cy="6384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240116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2545179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2689195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2891321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3273151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3926897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4057015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165026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427272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4448233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4578351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6177838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6312397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6526100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6634818" y="5879411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Sound Buttons On/Off"/>
          <p:cNvSpPr/>
          <p:nvPr/>
        </p:nvSpPr>
        <p:spPr>
          <a:xfrm>
            <a:off x="603457" y="547150"/>
            <a:ext cx="2683527" cy="437392"/>
          </a:xfrm>
          <a:prstGeom prst="roundRect">
            <a:avLst>
              <a:gd name="adj" fmla="val 50000"/>
            </a:avLst>
          </a:prstGeom>
          <a:solidFill>
            <a:srgbClr val="009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Sound Buttons On/Off</a:t>
            </a:r>
          </a:p>
        </p:txBody>
      </p:sp>
    </p:spTree>
    <p:extLst>
      <p:ext uri="{BB962C8B-B14F-4D97-AF65-F5344CB8AC3E}">
        <p14:creationId xmlns:p14="http://schemas.microsoft.com/office/powerpoint/2010/main" val="31503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59761"/>
            <a:ext cx="8269001" cy="5847139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89" y="1844824"/>
            <a:ext cx="1139624" cy="4118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086" y="1693731"/>
            <a:ext cx="1511226" cy="4420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00963E"/>
          </a:solidFill>
        </p:grpSpPr>
        <p:sp>
          <p:nvSpPr>
            <p:cNvPr id="12" name="Oval 11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50" y="2550161"/>
            <a:ext cx="1374480" cy="34754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673" y="2533171"/>
            <a:ext cx="1147994" cy="35730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37" y="3542179"/>
            <a:ext cx="1350804" cy="242088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560" y="4869160"/>
            <a:ext cx="7920880" cy="1368152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They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finished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at the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pictures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and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closed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the b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I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loved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camp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ing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,” </a:t>
            </a:r>
            <a:r>
              <a:rPr lang="en-US" sz="2400" dirty="0">
                <a:solidFill>
                  <a:srgbClr val="FF0000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Sam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  <a:p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Me 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too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,” </a:t>
            </a:r>
            <a:r>
              <a:rPr lang="en-US" sz="2400" dirty="0">
                <a:solidFill>
                  <a:srgbClr val="FF0000"/>
                </a:solidFill>
                <a:latin typeface="Twinkl" pitchFamily="50" charset="0"/>
              </a:rPr>
              <a:t>said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Kit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Can we go ag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ai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n next w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kend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?!”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49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49026"/>
            <a:ext cx="1127459" cy="3257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84698"/>
            <a:ext cx="1150814" cy="354147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0075" cy="993775"/>
          </a:xfrm>
        </p:spPr>
        <p:txBody>
          <a:bodyPr/>
          <a:lstStyle/>
          <a:p>
            <a:pPr algn="ctr"/>
            <a:r>
              <a:rPr lang="en-GB" altLang="en-US" sz="3200" dirty="0"/>
              <a:t>Today, we have read a book containing consonant blends together.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880363"/>
            <a:ext cx="1197315" cy="21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106" name="Oval 105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2"/>
          <a:stretch/>
        </p:blipFill>
        <p:spPr>
          <a:xfrm>
            <a:off x="3068516" y="2521482"/>
            <a:ext cx="3433304" cy="3859848"/>
          </a:xfrm>
          <a:prstGeom prst="rect">
            <a:avLst/>
          </a:prstGeom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809000" y="935761"/>
            <a:ext cx="7516474" cy="126910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kern="0" dirty="0">
                <a:solidFill>
                  <a:schemeClr val="tx1"/>
                </a:solidFill>
                <a:latin typeface="Twinkl" pitchFamily="50" charset="0"/>
              </a:rPr>
              <a:t>Today, we are reading a book that contains </a:t>
            </a:r>
            <a:r>
              <a:rPr lang="en-GB" sz="2400" b="1" kern="0" dirty="0">
                <a:solidFill>
                  <a:schemeClr val="tx1"/>
                </a:solidFill>
                <a:latin typeface="Twinkl" pitchFamily="50" charset="0"/>
              </a:rPr>
              <a:t>consonant blends.</a:t>
            </a:r>
          </a:p>
        </p:txBody>
      </p:sp>
    </p:spTree>
    <p:extLst>
      <p:ext uri="{BB962C8B-B14F-4D97-AF65-F5344CB8AC3E}">
        <p14:creationId xmlns:p14="http://schemas.microsoft.com/office/powerpoint/2010/main" val="8500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04664"/>
            <a:ext cx="8269002" cy="5957333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501008"/>
            <a:ext cx="4860032" cy="10877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709" y="3717032"/>
            <a:ext cx="1662194" cy="87175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1188464" cy="4297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2276872"/>
            <a:ext cx="1184464" cy="36450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390" y="2260187"/>
            <a:ext cx="1236660" cy="3573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48" y="1412775"/>
            <a:ext cx="1590268" cy="442042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560" y="4581128"/>
            <a:ext cx="7920880" cy="165618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family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were ba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ck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from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their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campi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trip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We had a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great time,” 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</a:p>
          <a:p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Yes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,” 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rgbClr val="FF0000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, “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but n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ow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we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have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to put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away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all the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ear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.”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7" y="3267271"/>
            <a:ext cx="403893" cy="8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04664"/>
            <a:ext cx="8269002" cy="5957333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1188464" cy="42971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30" y="2121446"/>
            <a:ext cx="1374480" cy="3475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23" y="2260187"/>
            <a:ext cx="1147994" cy="3573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48" y="1412775"/>
            <a:ext cx="1590268" cy="442042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They all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helped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to put the tent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,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lamp and sl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pi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bags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away. “Phew!” 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said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“Time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f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or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 a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 nice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cup of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tea,</a:t>
            </a:r>
            <a:br>
              <a:rPr lang="en-US" sz="24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I </a:t>
            </a:r>
            <a:r>
              <a:rPr lang="en-US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ink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.”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12" y="459761"/>
            <a:ext cx="8269002" cy="5847139"/>
          </a:xfrm>
          <a:prstGeom prst="roundRect">
            <a:avLst>
              <a:gd name="adj" fmla="val 3872"/>
            </a:avLst>
          </a:prstGeom>
          <a:ln w="38100">
            <a:solidFill>
              <a:schemeClr val="bg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00963E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3" y="1091625"/>
            <a:ext cx="1728192" cy="4583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60" y="2641657"/>
            <a:ext cx="1374480" cy="3475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20" y="2624667"/>
            <a:ext cx="1147994" cy="3573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745" y="1321094"/>
            <a:ext cx="1511226" cy="442042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560" y="4941168"/>
            <a:ext cx="7920880" cy="129614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Dad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made tea while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showed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some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photos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from the trip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. “Would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you</a:t>
            </a:r>
            <a:r>
              <a:rPr lang="en-US" sz="2400" dirty="0">
                <a:solidFill>
                  <a:srgbClr val="DE1E5A"/>
                </a:solidFill>
                <a:latin typeface="Twinkl" pitchFamily="50" charset="0"/>
              </a:rPr>
              <a:t> like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to help me put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these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into an album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?” </a:t>
            </a:r>
            <a:r>
              <a:rPr lang="en-US" sz="2400" dirty="0">
                <a:solidFill>
                  <a:srgbClr val="7030A0"/>
                </a:solidFill>
                <a:latin typeface="Twinkl" pitchFamily="50" charset="0"/>
              </a:rPr>
              <a:t>she</a:t>
            </a:r>
            <a:r>
              <a:rPr lang="en-US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winkl" pitchFamily="50" charset="0"/>
              </a:rPr>
              <a:t>asked.</a:t>
            </a:r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741521" y="1628800"/>
            <a:ext cx="7651432" cy="79208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match the sentences that Mum has written to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correct photo?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/>
            <a:r>
              <a:rPr lang="en-GB" b="0" dirty="0"/>
              <a:t>Camping Captions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2"/>
          <a:stretch/>
        </p:blipFill>
        <p:spPr>
          <a:xfrm>
            <a:off x="2915816" y="2576489"/>
            <a:ext cx="3384376" cy="38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98"/>
          <a:stretch/>
        </p:blipFill>
        <p:spPr>
          <a:xfrm>
            <a:off x="1770058" y="2695124"/>
            <a:ext cx="1793829" cy="26806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3" name="Sentence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We went in the car.</a:t>
            </a:r>
          </a:p>
        </p:txBody>
      </p:sp>
      <p:grpSp>
        <p:nvGrpSpPr>
          <p:cNvPr id="5" name="Car"/>
          <p:cNvGrpSpPr/>
          <p:nvPr/>
        </p:nvGrpSpPr>
        <p:grpSpPr>
          <a:xfrm>
            <a:off x="4851722" y="1757178"/>
            <a:ext cx="3312368" cy="3024336"/>
            <a:chOff x="4851722" y="1757178"/>
            <a:chExt cx="3312368" cy="3024336"/>
          </a:xfrm>
        </p:grpSpPr>
        <p:sp>
          <p:nvSpPr>
            <p:cNvPr id="3" name="Rectangle 2"/>
            <p:cNvSpPr/>
            <p:nvPr/>
          </p:nvSpPr>
          <p:spPr>
            <a:xfrm rot="21323042">
              <a:off x="4851722" y="1757178"/>
              <a:ext cx="3312368" cy="30243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23042">
              <a:off x="5067746" y="2545780"/>
              <a:ext cx="2880320" cy="1462906"/>
            </a:xfrm>
            <a:prstGeom prst="rect">
              <a:avLst/>
            </a:prstGeom>
          </p:spPr>
        </p:pic>
      </p:grpSp>
      <p:grpSp>
        <p:nvGrpSpPr>
          <p:cNvPr id="4" name="Camp"/>
          <p:cNvGrpSpPr/>
          <p:nvPr/>
        </p:nvGrpSpPr>
        <p:grpSpPr>
          <a:xfrm rot="216768">
            <a:off x="962376" y="1268760"/>
            <a:ext cx="3312369" cy="3035982"/>
            <a:chOff x="962376" y="1268760"/>
            <a:chExt cx="3312369" cy="30359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762" r="15794"/>
            <a:stretch/>
          </p:blipFill>
          <p:spPr>
            <a:xfrm>
              <a:off x="962376" y="1268760"/>
              <a:ext cx="3312369" cy="30359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9BCE37A-C4DA-4F4F-A9C3-FCCF21EC5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6228" y="2424581"/>
              <a:ext cx="1049582" cy="148355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F0F7E9-FED4-4061-8942-F41D98607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281" y="2258231"/>
              <a:ext cx="984722" cy="18315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9CCE62-D343-444E-91D7-8F8F571B3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5" y="2258232"/>
              <a:ext cx="964604" cy="1831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1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6"/>
          <a:stretch/>
        </p:blipFill>
        <p:spPr>
          <a:xfrm>
            <a:off x="5951295" y="2926140"/>
            <a:ext cx="1297315" cy="24313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776356" y="227397"/>
            <a:ext cx="1367644" cy="504056"/>
            <a:chOff x="7776356" y="1700808"/>
            <a:chExt cx="1367644" cy="504056"/>
          </a:xfrm>
          <a:solidFill>
            <a:srgbClr val="00963E"/>
          </a:solidFill>
        </p:grpSpPr>
        <p:sp>
          <p:nvSpPr>
            <p:cNvPr id="9" name="Oval 8"/>
            <p:cNvSpPr/>
            <p:nvPr/>
          </p:nvSpPr>
          <p:spPr>
            <a:xfrm>
              <a:off x="777635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28384" y="1700808"/>
              <a:ext cx="111561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3" name="Sentence"/>
          <p:cNvSpPr/>
          <p:nvPr/>
        </p:nvSpPr>
        <p:spPr>
          <a:xfrm>
            <a:off x="611560" y="5357441"/>
            <a:ext cx="7920880" cy="720080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GB" sz="2000" dirty="0">
                <a:solidFill>
                  <a:schemeClr val="tx1"/>
                </a:solidFill>
                <a:latin typeface="Twinkl" pitchFamily="50" charset="0"/>
              </a:rPr>
              <a:t>Dad put up the tent.</a:t>
            </a:r>
          </a:p>
        </p:txBody>
      </p:sp>
      <p:grpSp>
        <p:nvGrpSpPr>
          <p:cNvPr id="6" name="Tent"/>
          <p:cNvGrpSpPr/>
          <p:nvPr/>
        </p:nvGrpSpPr>
        <p:grpSpPr>
          <a:xfrm rot="21072565">
            <a:off x="962376" y="1268760"/>
            <a:ext cx="3312369" cy="3035982"/>
            <a:chOff x="962376" y="1268760"/>
            <a:chExt cx="3312369" cy="30359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6" t="762" r="15794"/>
            <a:stretch/>
          </p:blipFill>
          <p:spPr>
            <a:xfrm rot="216768">
              <a:off x="962376" y="1268760"/>
              <a:ext cx="3312369" cy="303598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822" y="3212976"/>
              <a:ext cx="2673576" cy="59840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4875">
              <a:off x="3110825" y="1736428"/>
              <a:ext cx="874829" cy="243174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203"/>
            <a:stretch/>
          </p:blipFill>
          <p:spPr>
            <a:xfrm rot="220642">
              <a:off x="1163234" y="1955165"/>
              <a:ext cx="1269307" cy="2303627"/>
            </a:xfrm>
            <a:prstGeom prst="rect">
              <a:avLst/>
            </a:prstGeom>
          </p:spPr>
        </p:pic>
      </p:grpSp>
      <p:grpSp>
        <p:nvGrpSpPr>
          <p:cNvPr id="7" name="Sticks"/>
          <p:cNvGrpSpPr/>
          <p:nvPr/>
        </p:nvGrpSpPr>
        <p:grpSpPr>
          <a:xfrm>
            <a:off x="4714054" y="1451146"/>
            <a:ext cx="3324637" cy="3128763"/>
            <a:chOff x="4714054" y="1451146"/>
            <a:chExt cx="3324637" cy="31287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E0228C1-8B59-4A4D-9EB0-BCD6146B2B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27" t="4947" r="15348" b="14195"/>
            <a:stretch/>
          </p:blipFill>
          <p:spPr>
            <a:xfrm rot="21261291">
              <a:off x="4714054" y="1451146"/>
              <a:ext cx="3324637" cy="305216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86B6401-D790-4641-8B71-73733B60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493"/>
            <a:stretch/>
          </p:blipFill>
          <p:spPr>
            <a:xfrm rot="21261004">
              <a:off x="6589131" y="2304549"/>
              <a:ext cx="1022413" cy="213368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9D92906-623E-43DF-B078-6290F6B9E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53"/>
            <a:stretch/>
          </p:blipFill>
          <p:spPr>
            <a:xfrm rot="21240530">
              <a:off x="5245820" y="2472382"/>
              <a:ext cx="1013586" cy="2107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35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407</Words>
  <Application>Microsoft Office PowerPoint</Application>
  <PresentationFormat>On-screen Show (4:3)</PresentationFormat>
  <Paragraphs>88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Tuffy-TTF</vt:lpstr>
      <vt:lpstr>Twinkl SemiBold</vt:lpstr>
      <vt:lpstr>Twinkl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Camping Captions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read a book containing consonant blends together.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Walker</dc:creator>
  <cp:lastModifiedBy>Hannah Emery</cp:lastModifiedBy>
  <cp:revision>25</cp:revision>
  <dcterms:created xsi:type="dcterms:W3CDTF">2018-08-10T11:33:35Z</dcterms:created>
  <dcterms:modified xsi:type="dcterms:W3CDTF">2021-01-06T20:39:16Z</dcterms:modified>
</cp:coreProperties>
</file>