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4" r:id="rId3"/>
    <p:sldId id="305" r:id="rId4"/>
    <p:sldId id="310" r:id="rId5"/>
    <p:sldId id="311" r:id="rId6"/>
    <p:sldId id="312" r:id="rId7"/>
    <p:sldId id="313" r:id="rId8"/>
    <p:sldId id="314" r:id="rId9"/>
    <p:sldId id="307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16" r:id="rId18"/>
    <p:sldId id="317" r:id="rId19"/>
    <p:sldId id="309" r:id="rId20"/>
    <p:sldId id="308" r:id="rId21"/>
    <p:sldId id="318" r:id="rId22"/>
    <p:sldId id="319" r:id="rId23"/>
    <p:sldId id="267" r:id="rId24"/>
  </p:sldIdLst>
  <p:sldSz cx="9144000" cy="6858000" type="screen4x3"/>
  <p:notesSz cx="6858000" cy="9144000"/>
  <p:embeddedFontLst>
    <p:embeddedFont>
      <p:font typeface="Tuffy-TTF" panose="020B0603060100000000" charset="0"/>
      <p:regular r:id="rId27"/>
      <p:bold r:id="rId28"/>
      <p:italic r:id="rId29"/>
      <p:boldItalic r:id="rId30"/>
    </p:embeddedFont>
    <p:embeddedFont>
      <p:font typeface="Twinkl SemiBold" charset="0"/>
      <p:bold r:id="rId31"/>
    </p:embeddedFont>
    <p:embeddedFont>
      <p:font typeface="Twinkl" panose="020B0604020202020204" charset="0"/>
      <p:regular r:id="rId32"/>
      <p:bold r:id="rId3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3DC35"/>
    <a:srgbClr val="00963E"/>
    <a:srgbClr val="DE1E5A"/>
    <a:srgbClr val="15729B"/>
    <a:srgbClr val="3FB1E5"/>
    <a:srgbClr val="D82233"/>
    <a:srgbClr val="AEE9EC"/>
    <a:srgbClr val="D83A5E"/>
    <a:srgbClr val="2D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45" d="100"/>
          <a:sy n="45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2791759" y="4732848"/>
            <a:ext cx="1466470" cy="1440160"/>
          </a:xfrm>
          <a:prstGeom prst="star5">
            <a:avLst/>
          </a:prstGeom>
          <a:solidFill>
            <a:srgbClr val="F3DC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lum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EBF3"/>
              </a:clrFrom>
              <a:clrTo>
                <a:srgbClr val="FAE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5" t="32150" r="17154" b="22700"/>
          <a:stretch/>
        </p:blipFill>
        <p:spPr>
          <a:xfrm>
            <a:off x="3704898" y="422378"/>
            <a:ext cx="1920499" cy="1795249"/>
          </a:xfrm>
          <a:prstGeom prst="ellipse">
            <a:avLst/>
          </a:prstGeom>
          <a:ln w="28575">
            <a:noFill/>
          </a:ln>
        </p:spPr>
      </p:pic>
      <p:grpSp>
        <p:nvGrpSpPr>
          <p:cNvPr id="13" name="gran"/>
          <p:cNvGrpSpPr/>
          <p:nvPr/>
        </p:nvGrpSpPr>
        <p:grpSpPr>
          <a:xfrm>
            <a:off x="5955340" y="535780"/>
            <a:ext cx="1582487" cy="1609978"/>
            <a:chOff x="3920334" y="535780"/>
            <a:chExt cx="1582487" cy="1609978"/>
          </a:xfrm>
        </p:grpSpPr>
        <p:sp>
          <p:nvSpPr>
            <p:cNvPr id="6" name="Oval 5"/>
            <p:cNvSpPr/>
            <p:nvPr/>
          </p:nvSpPr>
          <p:spPr>
            <a:xfrm>
              <a:off x="3920334" y="535780"/>
              <a:ext cx="1582487" cy="1597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87" t="-3627" r="-9204" b="63405"/>
            <a:stretch/>
          </p:blipFill>
          <p:spPr>
            <a:xfrm>
              <a:off x="3924352" y="548681"/>
              <a:ext cx="1578469" cy="159707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9" name="fr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39" y="4797152"/>
            <a:ext cx="1220058" cy="1395315"/>
          </a:xfrm>
          <a:prstGeom prst="rect">
            <a:avLst/>
          </a:prstGeom>
        </p:spPr>
      </p:pic>
      <p:pic>
        <p:nvPicPr>
          <p:cNvPr id="14" name="te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751507"/>
            <a:ext cx="2353299" cy="1258994"/>
          </a:xfrm>
          <a:prstGeom prst="rect">
            <a:avLst/>
          </a:prstGeom>
        </p:spPr>
      </p:pic>
      <p:pic>
        <p:nvPicPr>
          <p:cNvPr id="15" name="han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47" y="4642577"/>
            <a:ext cx="1513676" cy="1519410"/>
          </a:xfrm>
          <a:prstGeom prst="rect">
            <a:avLst/>
          </a:prstGeom>
        </p:spPr>
      </p:pic>
      <p:pic>
        <p:nvPicPr>
          <p:cNvPr id="16" name="lam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1" y="4725465"/>
            <a:ext cx="791244" cy="1565545"/>
          </a:xfrm>
          <a:prstGeom prst="rect">
            <a:avLst/>
          </a:prstGeom>
        </p:spPr>
      </p:pic>
      <p:pic>
        <p:nvPicPr>
          <p:cNvPr id="30" name="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432" y="2860749"/>
            <a:ext cx="4828888" cy="2005665"/>
          </a:xfrm>
          <a:prstGeom prst="rect">
            <a:avLst/>
          </a:prstGeom>
        </p:spPr>
      </p:pic>
      <p:sp>
        <p:nvSpPr>
          <p:cNvPr id="31" name="st"/>
          <p:cNvSpPr txBox="1"/>
          <p:nvPr/>
        </p:nvSpPr>
        <p:spPr>
          <a:xfrm>
            <a:off x="3567901" y="2208326"/>
            <a:ext cx="23963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srgbClr val="15729B"/>
                </a:solidFill>
              </a:rPr>
              <a:t>st</a:t>
            </a:r>
            <a:endParaRPr lang="en-GB" sz="16600" dirty="0">
              <a:solidFill>
                <a:srgbClr val="157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-4.81481E-6 L -1.11111E-6 3.33333E-6 " pathEditMode="relative" rAng="0" ptsTypes="AA">
                                      <p:cBhvr>
                                        <p:cTn id="9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1"/>
                                    </p:animMotion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00024 C 0.00347 0.0007 0.00677 0.00116 0.01007 0.00232 C 0.01128 0.00301 0.01198 0.00417 0.01319 0.00487 C 0.01858 0.00811 0.01927 0.00764 0.02535 0.0088 C 0.02621 0.00973 0.02726 0.01065 0.02847 0.01135 C 0.03351 0.01366 0.03177 0.01135 0.03594 0.01389 C 0.04358 0.01829 0.0342 0.01528 0.04479 0.0176 C 0.04601 0.01899 0.0467 0.02061 0.04809 0.02153 C 0.04809 0.02176 0.06267 0.02709 0.06441 0.02778 C 0.07795 0.03311 0.05625 0.02431 0.07101 0.03172 C 0.0724 0.03241 0.07396 0.03241 0.07535 0.03287 C 0.07621 0.03334 0.07726 0.0338 0.0783 0.03426 C 0.08038 0.03473 0.08281 0.03473 0.0849 0.03542 C 0.08715 0.03612 0.08924 0.03704 0.09132 0.03797 C 0.09253 0.03843 0.09358 0.03912 0.09479 0.03936 L 0.10121 0.04051 C 0.1092 0.04514 0.10208 0.04167 0.11424 0.04422 C 0.11545 0.04468 0.11632 0.04537 0.11753 0.04561 C 0.12031 0.0463 0.12326 0.0463 0.12621 0.04676 C 0.12986 0.04769 0.13351 0.04908 0.13715 0.04931 L 0.15347 0.0507 C 0.15729 0.05186 0.15903 0.05232 0.16302 0.05325 C 0.17257 0.0551 0.16996 0.05417 0.18073 0.05579 C 0.18281 0.05602 0.1849 0.05649 0.18698 0.05695 C 0.18854 0.05741 0.18993 0.05811 0.19149 0.05834 C 0.19479 0.0588 0.19809 0.05903 0.20104 0.0595 C 0.20295 0.05996 0.20486 0.06065 0.20694 0.06088 C 0.21111 0.06135 0.21545 0.06158 0.21979 0.06204 C 0.22153 0.0625 0.22361 0.06297 0.22535 0.06343 C 0.22795 0.06389 0.23021 0.06412 0.23281 0.06459 C 0.23385 0.06482 0.23507 0.06575 0.23628 0.06598 C 0.24253 0.06667 0.24913 0.06667 0.25573 0.06713 C 0.25729 0.0676 0.25851 0.06806 0.26007 0.06852 C 0.26736 0.06991 0.27309 0.07037 0.28073 0.07107 C 0.28542 0.07246 0.28542 0.07269 0.29045 0.07362 C 0.29253 0.07408 0.29462 0.07454 0.29705 0.07477 C 0.30069 0.07547 0.30486 0.0757 0.30885 0.07616 C 0.31024 0.07639 0.31181 0.07709 0.31319 0.07732 C 0.32031 0.07871 0.33177 0.0794 0.33819 0.07987 C 0.34028 0.08033 0.34253 0.08056 0.34479 0.08125 C 0.34618 0.08149 0.34757 0.08218 0.34913 0.08241 C 0.35642 0.0838 0.36476 0.08403 0.37205 0.08496 C 0.37448 0.08519 0.37691 0.08588 0.37969 0.08635 L 0.38819 0.0875 C 0.39045 0.08797 0.39236 0.08843 0.39479 0.08866 C 0.39965 0.08936 0.40434 0.08959 0.40903 0.09005 C 0.44931 0.09954 0.41684 0.09237 0.52222 0.09005 C 0.52517 0.09005 0.52795 0.08936 0.5309 0.08866 C 0.53958 0.08727 0.53472 0.0882 0.54184 0.08635 C 0.54358 0.08565 0.54549 0.08542 0.54722 0.08496 C 0.54878 0.0845 0.55017 0.08403 0.55156 0.0838 C 0.55382 0.08311 0.5559 0.08287 0.55816 0.08241 C 0.55937 0.08195 0.56024 0.08149 0.56128 0.08125 C 0.56406 0.08056 0.57326 0.07894 0.57552 0.07871 C 0.57812 0.07662 0.57986 0.075 0.58316 0.07362 C 0.58594 0.07223 0.5901 0.072 0.59306 0.07107 C 0.59358 0.07084 0.59444 0.07014 0.59531 0.0696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1" grpId="1"/>
      <p:bldP spid="3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4" name="plum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EBF3"/>
              </a:clrFrom>
              <a:clrTo>
                <a:srgbClr val="FAE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5" t="32150" r="17154" b="22700"/>
          <a:stretch/>
        </p:blipFill>
        <p:spPr>
          <a:xfrm>
            <a:off x="3704898" y="422378"/>
            <a:ext cx="1920499" cy="1795249"/>
          </a:xfrm>
          <a:prstGeom prst="ellipse">
            <a:avLst/>
          </a:prstGeom>
          <a:ln w="28575">
            <a:noFill/>
          </a:ln>
        </p:spPr>
      </p:pic>
      <p:grpSp>
        <p:nvGrpSpPr>
          <p:cNvPr id="13" name="gran"/>
          <p:cNvGrpSpPr/>
          <p:nvPr/>
        </p:nvGrpSpPr>
        <p:grpSpPr>
          <a:xfrm>
            <a:off x="5955340" y="535780"/>
            <a:ext cx="1582487" cy="1609978"/>
            <a:chOff x="3920334" y="535780"/>
            <a:chExt cx="1582487" cy="1609978"/>
          </a:xfrm>
        </p:grpSpPr>
        <p:sp>
          <p:nvSpPr>
            <p:cNvPr id="6" name="Oval 5"/>
            <p:cNvSpPr/>
            <p:nvPr/>
          </p:nvSpPr>
          <p:spPr>
            <a:xfrm>
              <a:off x="3920334" y="535780"/>
              <a:ext cx="1582487" cy="1597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87" t="-3627" r="-9204" b="63405"/>
            <a:stretch/>
          </p:blipFill>
          <p:spPr>
            <a:xfrm>
              <a:off x="3924352" y="548681"/>
              <a:ext cx="1578469" cy="159707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9" name="fro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39" y="4797152"/>
            <a:ext cx="1220058" cy="1395315"/>
          </a:xfrm>
          <a:prstGeom prst="rect">
            <a:avLst/>
          </a:prstGeom>
        </p:spPr>
      </p:pic>
      <p:pic>
        <p:nvPicPr>
          <p:cNvPr id="14" name="te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751507"/>
            <a:ext cx="2353299" cy="1258994"/>
          </a:xfrm>
          <a:prstGeom prst="rect">
            <a:avLst/>
          </a:prstGeom>
        </p:spPr>
      </p:pic>
      <p:pic>
        <p:nvPicPr>
          <p:cNvPr id="15" name="han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47" y="4642577"/>
            <a:ext cx="1513676" cy="1519410"/>
          </a:xfrm>
          <a:prstGeom prst="rect">
            <a:avLst/>
          </a:prstGeom>
        </p:spPr>
      </p:pic>
      <p:pic>
        <p:nvPicPr>
          <p:cNvPr id="16" name="lam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1" y="4725465"/>
            <a:ext cx="791244" cy="1565545"/>
          </a:xfrm>
          <a:prstGeom prst="rect">
            <a:avLst/>
          </a:prstGeom>
        </p:spPr>
      </p:pic>
      <p:pic>
        <p:nvPicPr>
          <p:cNvPr id="30" name="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432" y="2860749"/>
            <a:ext cx="4828888" cy="2005665"/>
          </a:xfrm>
          <a:prstGeom prst="rect">
            <a:avLst/>
          </a:prstGeom>
        </p:spPr>
      </p:pic>
      <p:sp>
        <p:nvSpPr>
          <p:cNvPr id="31" name="pl"/>
          <p:cNvSpPr txBox="1"/>
          <p:nvPr/>
        </p:nvSpPr>
        <p:spPr>
          <a:xfrm>
            <a:off x="3567901" y="2208326"/>
            <a:ext cx="23963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srgbClr val="15729B"/>
                </a:solidFill>
              </a:rPr>
              <a:t>pl</a:t>
            </a:r>
            <a:endParaRPr lang="en-GB" sz="16600" dirty="0">
              <a:solidFill>
                <a:srgbClr val="157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-4.81481E-6 L -1.11111E-6 3.33333E-6 " pathEditMode="relative" rAng="0" ptsTypes="AA">
                                      <p:cBhvr>
                                        <p:cTn id="9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1"/>
                                    </p:animMotion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00024 C 0.00347 0.0007 0.00677 0.00116 0.01007 0.00232 C 0.01128 0.00301 0.01198 0.00417 0.01319 0.00487 C 0.01858 0.00811 0.01927 0.00764 0.02535 0.0088 C 0.02621 0.00973 0.02726 0.01065 0.02847 0.01135 C 0.03351 0.01366 0.03177 0.01135 0.03594 0.01389 C 0.04358 0.01829 0.0342 0.01528 0.04479 0.0176 C 0.04601 0.01899 0.0467 0.02061 0.04809 0.02153 C 0.04809 0.02176 0.06267 0.02709 0.06441 0.02778 C 0.07795 0.03311 0.05625 0.02431 0.07101 0.03172 C 0.0724 0.03241 0.07396 0.03241 0.07535 0.03287 C 0.07621 0.03334 0.07726 0.0338 0.0783 0.03426 C 0.08038 0.03473 0.08281 0.03473 0.0849 0.03542 C 0.08715 0.03612 0.08924 0.03704 0.09132 0.03797 C 0.09253 0.03843 0.09358 0.03912 0.09479 0.03936 L 0.10121 0.04051 C 0.1092 0.04514 0.10208 0.04167 0.11424 0.04422 C 0.11545 0.04468 0.11632 0.04537 0.11753 0.04561 C 0.12031 0.0463 0.12326 0.0463 0.12621 0.04676 C 0.12986 0.04769 0.13351 0.04908 0.13715 0.04931 L 0.15347 0.0507 C 0.15729 0.05186 0.15903 0.05232 0.16302 0.05325 C 0.17257 0.0551 0.16996 0.05417 0.18073 0.05579 C 0.18281 0.05602 0.1849 0.05649 0.18698 0.05695 C 0.18854 0.05741 0.18993 0.05811 0.19149 0.05834 C 0.19479 0.0588 0.19809 0.05903 0.20104 0.0595 C 0.20295 0.05996 0.20486 0.06065 0.20694 0.06088 C 0.21111 0.06135 0.21545 0.06158 0.21979 0.06204 C 0.22153 0.0625 0.22361 0.06297 0.22535 0.06343 C 0.22795 0.06389 0.23021 0.06412 0.23281 0.06459 C 0.23385 0.06482 0.23507 0.06575 0.23628 0.06598 C 0.24253 0.06667 0.24913 0.06667 0.25573 0.06713 C 0.25729 0.0676 0.25851 0.06806 0.26007 0.06852 C 0.26736 0.06991 0.27309 0.07037 0.28073 0.07107 C 0.28542 0.07246 0.28542 0.07269 0.29045 0.07362 C 0.29253 0.07408 0.29462 0.07454 0.29705 0.07477 C 0.30069 0.07547 0.30486 0.0757 0.30885 0.07616 C 0.31024 0.07639 0.31181 0.07709 0.31319 0.07732 C 0.32031 0.07871 0.33177 0.0794 0.33819 0.07987 C 0.34028 0.08033 0.34253 0.08056 0.34479 0.08125 C 0.34618 0.08149 0.34757 0.08218 0.34913 0.08241 C 0.35642 0.0838 0.36476 0.08403 0.37205 0.08496 C 0.37448 0.08519 0.37691 0.08588 0.37969 0.08635 L 0.38819 0.0875 C 0.39045 0.08797 0.39236 0.08843 0.39479 0.08866 C 0.39965 0.08936 0.40434 0.08959 0.40903 0.09005 C 0.44931 0.09954 0.41684 0.09237 0.52222 0.09005 C 0.52517 0.09005 0.52795 0.08936 0.5309 0.08866 C 0.53958 0.08727 0.53472 0.0882 0.54184 0.08635 C 0.54358 0.08565 0.54549 0.08542 0.54722 0.08496 C 0.54878 0.0845 0.55017 0.08403 0.55156 0.0838 C 0.55382 0.08311 0.5559 0.08287 0.55816 0.08241 C 0.55937 0.08195 0.56024 0.08149 0.56128 0.08125 C 0.56406 0.08056 0.57326 0.07894 0.57552 0.07871 C 0.57812 0.07662 0.57986 0.075 0.58316 0.07362 C 0.58594 0.07223 0.5901 0.072 0.59306 0.07107 C 0.59358 0.07084 0.59444 0.07014 0.59531 0.0696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3" name="gran"/>
          <p:cNvGrpSpPr/>
          <p:nvPr/>
        </p:nvGrpSpPr>
        <p:grpSpPr>
          <a:xfrm>
            <a:off x="5955340" y="535780"/>
            <a:ext cx="1582487" cy="1609978"/>
            <a:chOff x="3920334" y="535780"/>
            <a:chExt cx="1582487" cy="1609978"/>
          </a:xfrm>
        </p:grpSpPr>
        <p:sp>
          <p:nvSpPr>
            <p:cNvPr id="6" name="Oval 5"/>
            <p:cNvSpPr/>
            <p:nvPr/>
          </p:nvSpPr>
          <p:spPr>
            <a:xfrm>
              <a:off x="3920334" y="535780"/>
              <a:ext cx="1582487" cy="1597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87" t="-3627" r="-9204" b="63405"/>
            <a:stretch/>
          </p:blipFill>
          <p:spPr>
            <a:xfrm>
              <a:off x="3924352" y="548681"/>
              <a:ext cx="1578469" cy="159707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9" name="fr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39" y="4797152"/>
            <a:ext cx="1220058" cy="1395315"/>
          </a:xfrm>
          <a:prstGeom prst="rect">
            <a:avLst/>
          </a:prstGeom>
        </p:spPr>
      </p:pic>
      <p:pic>
        <p:nvPicPr>
          <p:cNvPr id="14" name="te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751507"/>
            <a:ext cx="2353299" cy="1258994"/>
          </a:xfrm>
          <a:prstGeom prst="rect">
            <a:avLst/>
          </a:prstGeom>
        </p:spPr>
      </p:pic>
      <p:pic>
        <p:nvPicPr>
          <p:cNvPr id="15" name="ha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47" y="4642577"/>
            <a:ext cx="1513676" cy="1519410"/>
          </a:xfrm>
          <a:prstGeom prst="rect">
            <a:avLst/>
          </a:prstGeom>
        </p:spPr>
      </p:pic>
      <p:pic>
        <p:nvPicPr>
          <p:cNvPr id="16" name="lamp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1" y="4725465"/>
            <a:ext cx="791244" cy="1565545"/>
          </a:xfrm>
          <a:prstGeom prst="rect">
            <a:avLst/>
          </a:prstGeom>
        </p:spPr>
      </p:pic>
      <p:pic>
        <p:nvPicPr>
          <p:cNvPr id="30" name="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432" y="2860749"/>
            <a:ext cx="4828888" cy="2005665"/>
          </a:xfrm>
          <a:prstGeom prst="rect">
            <a:avLst/>
          </a:prstGeom>
        </p:spPr>
      </p:pic>
      <p:sp>
        <p:nvSpPr>
          <p:cNvPr id="31" name="fr"/>
          <p:cNvSpPr txBox="1"/>
          <p:nvPr/>
        </p:nvSpPr>
        <p:spPr>
          <a:xfrm>
            <a:off x="3567901" y="2208326"/>
            <a:ext cx="23963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srgbClr val="15729B"/>
                </a:solidFill>
              </a:rPr>
              <a:t>fr</a:t>
            </a:r>
            <a:endParaRPr lang="en-GB" sz="16600" dirty="0">
              <a:solidFill>
                <a:srgbClr val="157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-4.81481E-6 L -1.11111E-6 3.33333E-6 " pathEditMode="relative" rAng="0" ptsTypes="AA">
                                      <p:cBhvr>
                                        <p:cTn id="9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1"/>
                                    </p:animMotion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00024 C 0.00347 0.0007 0.00677 0.00116 0.01007 0.00232 C 0.01128 0.00301 0.01198 0.00417 0.01319 0.00487 C 0.01858 0.00811 0.01927 0.00764 0.02535 0.0088 C 0.02621 0.00973 0.02726 0.01065 0.02847 0.01135 C 0.03351 0.01366 0.03177 0.01135 0.03594 0.01389 C 0.04358 0.01829 0.0342 0.01528 0.04479 0.0176 C 0.04601 0.01899 0.0467 0.02061 0.04809 0.02153 C 0.04809 0.02176 0.06267 0.02709 0.06441 0.02778 C 0.07795 0.03311 0.05625 0.02431 0.07101 0.03172 C 0.0724 0.03241 0.07396 0.03241 0.07535 0.03287 C 0.07621 0.03334 0.07726 0.0338 0.0783 0.03426 C 0.08038 0.03473 0.08281 0.03473 0.0849 0.03542 C 0.08715 0.03612 0.08924 0.03704 0.09132 0.03797 C 0.09253 0.03843 0.09358 0.03912 0.09479 0.03936 L 0.10121 0.04051 C 0.1092 0.04514 0.10208 0.04167 0.11424 0.04422 C 0.11545 0.04468 0.11632 0.04537 0.11753 0.04561 C 0.12031 0.0463 0.12326 0.0463 0.12621 0.04676 C 0.12986 0.04769 0.13351 0.04908 0.13715 0.04931 L 0.15347 0.0507 C 0.15729 0.05186 0.15903 0.05232 0.16302 0.05325 C 0.17257 0.0551 0.16996 0.05417 0.18073 0.05579 C 0.18281 0.05602 0.1849 0.05649 0.18698 0.05695 C 0.18854 0.05741 0.18993 0.05811 0.19149 0.05834 C 0.19479 0.0588 0.19809 0.05903 0.20104 0.0595 C 0.20295 0.05996 0.20486 0.06065 0.20694 0.06088 C 0.21111 0.06135 0.21545 0.06158 0.21979 0.06204 C 0.22153 0.0625 0.22361 0.06297 0.22535 0.06343 C 0.22795 0.06389 0.23021 0.06412 0.23281 0.06459 C 0.23385 0.06482 0.23507 0.06575 0.23628 0.06598 C 0.24253 0.06667 0.24913 0.06667 0.25573 0.06713 C 0.25729 0.0676 0.25851 0.06806 0.26007 0.06852 C 0.26736 0.06991 0.27309 0.07037 0.28073 0.07107 C 0.28542 0.07246 0.28542 0.07269 0.29045 0.07362 C 0.29253 0.07408 0.29462 0.07454 0.29705 0.07477 C 0.30069 0.07547 0.30486 0.0757 0.30885 0.07616 C 0.31024 0.07639 0.31181 0.07709 0.31319 0.07732 C 0.32031 0.07871 0.33177 0.0794 0.33819 0.07987 C 0.34028 0.08033 0.34253 0.08056 0.34479 0.08125 C 0.34618 0.08149 0.34757 0.08218 0.34913 0.08241 C 0.35642 0.0838 0.36476 0.08403 0.37205 0.08496 C 0.37448 0.08519 0.37691 0.08588 0.37969 0.08635 L 0.38819 0.0875 C 0.39045 0.08797 0.39236 0.08843 0.39479 0.08866 C 0.39965 0.08936 0.40434 0.08959 0.40903 0.09005 C 0.44931 0.09954 0.41684 0.09237 0.52222 0.09005 C 0.52517 0.09005 0.52795 0.08936 0.5309 0.08866 C 0.53958 0.08727 0.53472 0.0882 0.54184 0.08635 C 0.54358 0.08565 0.54549 0.08542 0.54722 0.08496 C 0.54878 0.0845 0.55017 0.08403 0.55156 0.0838 C 0.55382 0.08311 0.5559 0.08287 0.55816 0.08241 C 0.55937 0.08195 0.56024 0.08149 0.56128 0.08125 C 0.56406 0.08056 0.57326 0.07894 0.57552 0.07871 C 0.57812 0.07662 0.57986 0.075 0.58316 0.07362 C 0.58594 0.07223 0.5901 0.072 0.59306 0.07107 C 0.59358 0.07084 0.59444 0.07014 0.59531 0.0696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3" name="gran"/>
          <p:cNvGrpSpPr/>
          <p:nvPr/>
        </p:nvGrpSpPr>
        <p:grpSpPr>
          <a:xfrm>
            <a:off x="5955340" y="535780"/>
            <a:ext cx="1582487" cy="1609978"/>
            <a:chOff x="3920334" y="535780"/>
            <a:chExt cx="1582487" cy="1609978"/>
          </a:xfrm>
        </p:grpSpPr>
        <p:sp>
          <p:nvSpPr>
            <p:cNvPr id="6" name="Oval 5"/>
            <p:cNvSpPr/>
            <p:nvPr/>
          </p:nvSpPr>
          <p:spPr>
            <a:xfrm>
              <a:off x="3920334" y="535780"/>
              <a:ext cx="1582487" cy="1597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87" t="-3627" r="-9204" b="63405"/>
            <a:stretch/>
          </p:blipFill>
          <p:spPr>
            <a:xfrm>
              <a:off x="3924352" y="548681"/>
              <a:ext cx="1578469" cy="159707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14" name="t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751507"/>
            <a:ext cx="2353299" cy="1258994"/>
          </a:xfrm>
          <a:prstGeom prst="rect">
            <a:avLst/>
          </a:prstGeom>
        </p:spPr>
      </p:pic>
      <p:pic>
        <p:nvPicPr>
          <p:cNvPr id="15" name="ha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47" y="4642577"/>
            <a:ext cx="1513676" cy="1519410"/>
          </a:xfrm>
          <a:prstGeom prst="rect">
            <a:avLst/>
          </a:prstGeom>
        </p:spPr>
      </p:pic>
      <p:pic>
        <p:nvPicPr>
          <p:cNvPr id="16" name="la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1" y="4725465"/>
            <a:ext cx="791244" cy="1565545"/>
          </a:xfrm>
          <a:prstGeom prst="rect">
            <a:avLst/>
          </a:prstGeom>
        </p:spPr>
      </p:pic>
      <p:pic>
        <p:nvPicPr>
          <p:cNvPr id="30" name="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432" y="2860749"/>
            <a:ext cx="4828888" cy="2005665"/>
          </a:xfrm>
          <a:prstGeom prst="rect">
            <a:avLst/>
          </a:prstGeom>
        </p:spPr>
      </p:pic>
      <p:sp>
        <p:nvSpPr>
          <p:cNvPr id="31" name="gr"/>
          <p:cNvSpPr txBox="1"/>
          <p:nvPr/>
        </p:nvSpPr>
        <p:spPr>
          <a:xfrm>
            <a:off x="3567901" y="2208326"/>
            <a:ext cx="23963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rgbClr val="15729B"/>
                </a:solidFill>
              </a:rPr>
              <a:t>gr</a:t>
            </a:r>
          </a:p>
        </p:txBody>
      </p:sp>
    </p:spTree>
    <p:extLst>
      <p:ext uri="{BB962C8B-B14F-4D97-AF65-F5344CB8AC3E}">
        <p14:creationId xmlns:p14="http://schemas.microsoft.com/office/powerpoint/2010/main" val="34949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-4.81481E-6 L -1.11111E-6 3.33333E-6 " pathEditMode="relative" rAng="0" ptsTypes="AA">
                                      <p:cBhvr>
                                        <p:cTn id="9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1"/>
                                    </p:animMotion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00024 C 0.00347 0.0007 0.00677 0.00116 0.01007 0.00232 C 0.01128 0.00301 0.01198 0.00417 0.01319 0.00487 C 0.01858 0.00811 0.01927 0.00764 0.02535 0.0088 C 0.02621 0.00973 0.02726 0.01065 0.02847 0.01135 C 0.03351 0.01366 0.03177 0.01135 0.03594 0.01389 C 0.04358 0.01829 0.0342 0.01528 0.04479 0.0176 C 0.04601 0.01899 0.0467 0.02061 0.04809 0.02153 C 0.04809 0.02176 0.06267 0.02709 0.06441 0.02778 C 0.07795 0.03311 0.05625 0.02431 0.07101 0.03172 C 0.0724 0.03241 0.07396 0.03241 0.07535 0.03287 C 0.07621 0.03334 0.07726 0.0338 0.0783 0.03426 C 0.08038 0.03473 0.08281 0.03473 0.0849 0.03542 C 0.08715 0.03612 0.08924 0.03704 0.09132 0.03797 C 0.09253 0.03843 0.09358 0.03912 0.09479 0.03936 L 0.10121 0.04051 C 0.1092 0.04514 0.10208 0.04167 0.11424 0.04422 C 0.11545 0.04468 0.11632 0.04537 0.11753 0.04561 C 0.12031 0.0463 0.12326 0.0463 0.12621 0.04676 C 0.12986 0.04769 0.13351 0.04908 0.13715 0.04931 L 0.15347 0.0507 C 0.15729 0.05186 0.15903 0.05232 0.16302 0.05325 C 0.17257 0.0551 0.16996 0.05417 0.18073 0.05579 C 0.18281 0.05602 0.1849 0.05649 0.18698 0.05695 C 0.18854 0.05741 0.18993 0.05811 0.19149 0.05834 C 0.19479 0.0588 0.19809 0.05903 0.20104 0.0595 C 0.20295 0.05996 0.20486 0.06065 0.20694 0.06088 C 0.21111 0.06135 0.21545 0.06158 0.21979 0.06204 C 0.22153 0.0625 0.22361 0.06297 0.22535 0.06343 C 0.22795 0.06389 0.23021 0.06412 0.23281 0.06459 C 0.23385 0.06482 0.23507 0.06575 0.23628 0.06598 C 0.24253 0.06667 0.24913 0.06667 0.25573 0.06713 C 0.25729 0.0676 0.25851 0.06806 0.26007 0.06852 C 0.26736 0.06991 0.27309 0.07037 0.28073 0.07107 C 0.28542 0.07246 0.28542 0.07269 0.29045 0.07362 C 0.29253 0.07408 0.29462 0.07454 0.29705 0.07477 C 0.30069 0.07547 0.30486 0.0757 0.30885 0.07616 C 0.31024 0.07639 0.31181 0.07709 0.31319 0.07732 C 0.32031 0.07871 0.33177 0.0794 0.33819 0.07987 C 0.34028 0.08033 0.34253 0.08056 0.34479 0.08125 C 0.34618 0.08149 0.34757 0.08218 0.34913 0.08241 C 0.35642 0.0838 0.36476 0.08403 0.37205 0.08496 C 0.37448 0.08519 0.37691 0.08588 0.37969 0.08635 L 0.38819 0.0875 C 0.39045 0.08797 0.39236 0.08843 0.39479 0.08866 C 0.39965 0.08936 0.40434 0.08959 0.40903 0.09005 C 0.44931 0.09954 0.41684 0.09237 0.52222 0.09005 C 0.52517 0.09005 0.52795 0.08936 0.5309 0.08866 C 0.53958 0.08727 0.53472 0.0882 0.54184 0.08635 C 0.54358 0.08565 0.54549 0.08542 0.54722 0.08496 C 0.54878 0.0845 0.55017 0.08403 0.55156 0.0838 C 0.55382 0.08311 0.5559 0.08287 0.55816 0.08241 C 0.55937 0.08195 0.56024 0.08149 0.56128 0.08125 C 0.56406 0.08056 0.57326 0.07894 0.57552 0.07871 C 0.57812 0.07662 0.57986 0.075 0.58316 0.07362 C 0.58594 0.07223 0.5901 0.072 0.59306 0.07107 C 0.59358 0.07084 0.59444 0.07014 0.59531 0.0696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t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751507"/>
            <a:ext cx="2353299" cy="1258994"/>
          </a:xfrm>
          <a:prstGeom prst="rect">
            <a:avLst/>
          </a:prstGeom>
        </p:spPr>
      </p:pic>
      <p:pic>
        <p:nvPicPr>
          <p:cNvPr id="15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47" y="4642577"/>
            <a:ext cx="1513676" cy="1519410"/>
          </a:xfrm>
          <a:prstGeom prst="rect">
            <a:avLst/>
          </a:prstGeom>
        </p:spPr>
      </p:pic>
      <p:pic>
        <p:nvPicPr>
          <p:cNvPr id="16" name="la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1" y="4725465"/>
            <a:ext cx="791244" cy="1565545"/>
          </a:xfrm>
          <a:prstGeom prst="rect">
            <a:avLst/>
          </a:prstGeom>
        </p:spPr>
      </p:pic>
      <p:pic>
        <p:nvPicPr>
          <p:cNvPr id="30" name="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432" y="2860749"/>
            <a:ext cx="4828888" cy="2005665"/>
          </a:xfrm>
          <a:prstGeom prst="rect">
            <a:avLst/>
          </a:prstGeom>
        </p:spPr>
      </p:pic>
      <p:sp>
        <p:nvSpPr>
          <p:cNvPr id="31" name="nt"/>
          <p:cNvSpPr txBox="1"/>
          <p:nvPr/>
        </p:nvSpPr>
        <p:spPr>
          <a:xfrm>
            <a:off x="3567901" y="2208326"/>
            <a:ext cx="23963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srgbClr val="15729B"/>
                </a:solidFill>
              </a:rPr>
              <a:t>nt</a:t>
            </a:r>
            <a:endParaRPr lang="en-GB" sz="16600" dirty="0">
              <a:solidFill>
                <a:srgbClr val="157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-4.81481E-6 L -1.11111E-6 3.33333E-6 " pathEditMode="relative" rAng="0" ptsTypes="AA">
                                      <p:cBhvr>
                                        <p:cTn id="9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31"/>
                                    </p:animMotion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00024 C 0.00347 0.0007 0.00677 0.00116 0.01007 0.00232 C 0.01128 0.00301 0.01198 0.00417 0.01319 0.00487 C 0.01858 0.00811 0.01927 0.00764 0.02535 0.0088 C 0.02621 0.00973 0.02726 0.01065 0.02847 0.01135 C 0.03351 0.01366 0.03177 0.01135 0.03594 0.01389 C 0.04358 0.01829 0.0342 0.01528 0.04479 0.0176 C 0.04601 0.01899 0.0467 0.02061 0.04809 0.02153 C 0.04809 0.02176 0.06267 0.02709 0.06441 0.02778 C 0.07795 0.03311 0.05625 0.02431 0.07101 0.03172 C 0.0724 0.03241 0.07396 0.03241 0.07535 0.03287 C 0.07621 0.03334 0.07726 0.0338 0.0783 0.03426 C 0.08038 0.03473 0.08281 0.03473 0.0849 0.03542 C 0.08715 0.03612 0.08924 0.03704 0.09132 0.03797 C 0.09253 0.03843 0.09358 0.03912 0.09479 0.03936 L 0.10121 0.04051 C 0.1092 0.04514 0.10208 0.04167 0.11424 0.04422 C 0.11545 0.04468 0.11632 0.04537 0.11753 0.04561 C 0.12031 0.0463 0.12326 0.0463 0.12621 0.04676 C 0.12986 0.04769 0.13351 0.04908 0.13715 0.04931 L 0.15347 0.0507 C 0.15729 0.05186 0.15903 0.05232 0.16302 0.05325 C 0.17257 0.0551 0.16996 0.05417 0.18073 0.05579 C 0.18281 0.05602 0.1849 0.05649 0.18698 0.05695 C 0.18854 0.05741 0.18993 0.05811 0.19149 0.05834 C 0.19479 0.0588 0.19809 0.05903 0.20104 0.0595 C 0.20295 0.05996 0.20486 0.06065 0.20694 0.06088 C 0.21111 0.06135 0.21545 0.06158 0.21979 0.06204 C 0.22153 0.0625 0.22361 0.06297 0.22535 0.06343 C 0.22795 0.06389 0.23021 0.06412 0.23281 0.06459 C 0.23385 0.06482 0.23507 0.06575 0.23628 0.06598 C 0.24253 0.06667 0.24913 0.06667 0.25573 0.06713 C 0.25729 0.0676 0.25851 0.06806 0.26007 0.06852 C 0.26736 0.06991 0.27309 0.07037 0.28073 0.07107 C 0.28542 0.07246 0.28542 0.07269 0.29045 0.07362 C 0.29253 0.07408 0.29462 0.07454 0.29705 0.07477 C 0.30069 0.07547 0.30486 0.0757 0.30885 0.07616 C 0.31024 0.07639 0.31181 0.07709 0.31319 0.07732 C 0.32031 0.07871 0.33177 0.0794 0.33819 0.07987 C 0.34028 0.08033 0.34253 0.08056 0.34479 0.08125 C 0.34618 0.08149 0.34757 0.08218 0.34913 0.08241 C 0.35642 0.0838 0.36476 0.08403 0.37205 0.08496 C 0.37448 0.08519 0.37691 0.08588 0.37969 0.08635 L 0.38819 0.0875 C 0.39045 0.08797 0.39236 0.08843 0.39479 0.08866 C 0.39965 0.08936 0.40434 0.08959 0.40903 0.09005 C 0.44931 0.09954 0.41684 0.09237 0.52222 0.09005 C 0.52517 0.09005 0.52795 0.08936 0.5309 0.08866 C 0.53958 0.08727 0.53472 0.0882 0.54184 0.08635 C 0.54358 0.08565 0.54549 0.08542 0.54722 0.08496 C 0.54878 0.0845 0.55017 0.08403 0.55156 0.0838 C 0.55382 0.08311 0.5559 0.08287 0.55816 0.08241 C 0.55937 0.08195 0.56024 0.08149 0.56128 0.08125 C 0.56406 0.08056 0.57326 0.07894 0.57552 0.07871 C 0.57812 0.07662 0.57986 0.075 0.58316 0.07362 C 0.58594 0.07223 0.5901 0.072 0.59306 0.07107 C 0.59358 0.07084 0.59444 0.07014 0.59531 0.0696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5" name="h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47" y="4642577"/>
            <a:ext cx="1513676" cy="1519410"/>
          </a:xfrm>
          <a:prstGeom prst="rect">
            <a:avLst/>
          </a:prstGeom>
        </p:spPr>
      </p:pic>
      <p:pic>
        <p:nvPicPr>
          <p:cNvPr id="16" name="la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1" y="4725465"/>
            <a:ext cx="791244" cy="1565545"/>
          </a:xfrm>
          <a:prstGeom prst="rect">
            <a:avLst/>
          </a:prstGeom>
        </p:spPr>
      </p:pic>
      <p:pic>
        <p:nvPicPr>
          <p:cNvPr id="30" name="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432" y="2860749"/>
            <a:ext cx="4828888" cy="2005665"/>
          </a:xfrm>
          <a:prstGeom prst="rect">
            <a:avLst/>
          </a:prstGeom>
        </p:spPr>
      </p:pic>
      <p:sp>
        <p:nvSpPr>
          <p:cNvPr id="31" name="nd"/>
          <p:cNvSpPr txBox="1"/>
          <p:nvPr/>
        </p:nvSpPr>
        <p:spPr>
          <a:xfrm>
            <a:off x="3567901" y="2208326"/>
            <a:ext cx="25831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srgbClr val="15729B"/>
                </a:solidFill>
              </a:rPr>
              <a:t>nd</a:t>
            </a:r>
            <a:endParaRPr lang="en-GB" sz="16600" dirty="0">
              <a:solidFill>
                <a:srgbClr val="157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2.59259E-6 L -3.61111E-6 0.00023 " pathEditMode="relative" rAng="0" ptsTypes="AA">
                                      <p:cBhvr>
                                        <p:cTn id="9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00024 C 0.00347 0.0007 0.00677 0.00116 0.01007 0.00232 C 0.01128 0.00301 0.01198 0.00417 0.01319 0.00487 C 0.01858 0.00811 0.01927 0.00764 0.02535 0.0088 C 0.02621 0.00973 0.02726 0.01065 0.02847 0.01135 C 0.03351 0.01366 0.03177 0.01135 0.03594 0.01389 C 0.04358 0.01829 0.0342 0.01528 0.04479 0.0176 C 0.04601 0.01899 0.0467 0.02061 0.04809 0.02153 C 0.04809 0.02176 0.06267 0.02709 0.06441 0.02778 C 0.07795 0.03311 0.05625 0.02431 0.07101 0.03172 C 0.0724 0.03241 0.07396 0.03241 0.07535 0.03287 C 0.07621 0.03334 0.07726 0.0338 0.0783 0.03426 C 0.08038 0.03473 0.08281 0.03473 0.0849 0.03542 C 0.08715 0.03612 0.08924 0.03704 0.09132 0.03797 C 0.09253 0.03843 0.09358 0.03912 0.09479 0.03936 L 0.10121 0.04051 C 0.1092 0.04514 0.10208 0.04167 0.11424 0.04422 C 0.11545 0.04468 0.11632 0.04537 0.11753 0.04561 C 0.12031 0.0463 0.12326 0.0463 0.12621 0.04676 C 0.12986 0.04769 0.13351 0.04908 0.13715 0.04931 L 0.15347 0.0507 C 0.15729 0.05186 0.15903 0.05232 0.16302 0.05325 C 0.17257 0.0551 0.16996 0.05417 0.18073 0.05579 C 0.18281 0.05602 0.1849 0.05649 0.18698 0.05695 C 0.18854 0.05741 0.18993 0.05811 0.19149 0.05834 C 0.19479 0.0588 0.19809 0.05903 0.20104 0.0595 C 0.20295 0.05996 0.20486 0.06065 0.20694 0.06088 C 0.21111 0.06135 0.21545 0.06158 0.21979 0.06204 C 0.22153 0.0625 0.22361 0.06297 0.22535 0.06343 C 0.22795 0.06389 0.23021 0.06412 0.23281 0.06459 C 0.23385 0.06482 0.23507 0.06575 0.23628 0.06598 C 0.24253 0.06667 0.24913 0.06667 0.25573 0.06713 C 0.25729 0.0676 0.25851 0.06806 0.26007 0.06852 C 0.26736 0.06991 0.27309 0.07037 0.28073 0.07107 C 0.28542 0.07246 0.28542 0.07269 0.29045 0.07362 C 0.29253 0.07408 0.29462 0.07454 0.29705 0.07477 C 0.30069 0.07547 0.30486 0.0757 0.30885 0.07616 C 0.31024 0.07639 0.31181 0.07709 0.31319 0.07732 C 0.32031 0.07871 0.33177 0.0794 0.33819 0.07987 C 0.34028 0.08033 0.34253 0.08056 0.34479 0.08125 C 0.34618 0.08149 0.34757 0.08218 0.34913 0.08241 C 0.35642 0.0838 0.36476 0.08403 0.37205 0.08496 C 0.37448 0.08519 0.37691 0.08588 0.37969 0.08635 L 0.38819 0.0875 C 0.39045 0.08797 0.39236 0.08843 0.39479 0.08866 C 0.39965 0.08936 0.40434 0.08959 0.40903 0.09005 C 0.44931 0.09954 0.41684 0.09237 0.52222 0.09005 C 0.52517 0.09005 0.52795 0.08936 0.5309 0.08866 C 0.53958 0.08727 0.53472 0.0882 0.54184 0.08635 C 0.54358 0.08565 0.54549 0.08542 0.54722 0.08496 C 0.54878 0.0845 0.55017 0.08403 0.55156 0.0838 C 0.55382 0.08311 0.5559 0.08287 0.55816 0.08241 C 0.55937 0.08195 0.56024 0.08149 0.56128 0.08125 C 0.56406 0.08056 0.57326 0.07894 0.57552 0.07871 C 0.57812 0.07662 0.57986 0.075 0.58316 0.07362 C 0.58594 0.07223 0.5901 0.072 0.59306 0.07107 C 0.59358 0.07084 0.59444 0.07014 0.59531 0.0696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6" name="la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31" y="4725465"/>
            <a:ext cx="791244" cy="1565545"/>
          </a:xfrm>
          <a:prstGeom prst="rect">
            <a:avLst/>
          </a:prstGeom>
        </p:spPr>
      </p:pic>
      <p:pic>
        <p:nvPicPr>
          <p:cNvPr id="30" name="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432" y="2860749"/>
            <a:ext cx="4828888" cy="2005665"/>
          </a:xfrm>
          <a:prstGeom prst="rect">
            <a:avLst/>
          </a:prstGeom>
        </p:spPr>
      </p:pic>
      <p:sp>
        <p:nvSpPr>
          <p:cNvPr id="31" name="nd"/>
          <p:cNvSpPr txBox="1"/>
          <p:nvPr/>
        </p:nvSpPr>
        <p:spPr>
          <a:xfrm>
            <a:off x="3241573" y="2106308"/>
            <a:ext cx="34723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srgbClr val="15729B"/>
                </a:solidFill>
              </a:rPr>
              <a:t>mp</a:t>
            </a:r>
            <a:endParaRPr lang="en-GB" sz="16600" dirty="0">
              <a:solidFill>
                <a:srgbClr val="157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0 L -8.33333E-7 0.00023 " pathEditMode="relative" rAng="0" ptsTypes="AA">
                                      <p:cBhvr>
                                        <p:cTn id="9" dur="1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625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625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6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0.00024 C 0.00347 0.0007 0.00677 0.00116 0.01007 0.00232 C 0.01128 0.00301 0.01198 0.00417 0.01319 0.00487 C 0.01858 0.00811 0.01927 0.00764 0.02535 0.0088 C 0.02621 0.00973 0.02726 0.01065 0.02847 0.01135 C 0.03351 0.01366 0.03177 0.01135 0.03594 0.01389 C 0.04358 0.01829 0.0342 0.01528 0.04479 0.0176 C 0.04601 0.01899 0.0467 0.02061 0.04809 0.02153 C 0.04809 0.02176 0.06267 0.02709 0.06441 0.02778 C 0.07795 0.03311 0.05625 0.02431 0.07101 0.03172 C 0.0724 0.03241 0.07396 0.03241 0.07535 0.03287 C 0.07621 0.03334 0.07726 0.0338 0.0783 0.03426 C 0.08038 0.03473 0.08281 0.03473 0.0849 0.03542 C 0.08715 0.03612 0.08924 0.03704 0.09132 0.03797 C 0.09253 0.03843 0.09358 0.03912 0.09479 0.03936 L 0.10121 0.04051 C 0.1092 0.04514 0.10208 0.04167 0.11424 0.04422 C 0.11545 0.04468 0.11632 0.04537 0.11753 0.04561 C 0.12031 0.0463 0.12326 0.0463 0.12621 0.04676 C 0.12986 0.04769 0.13351 0.04908 0.13715 0.04931 L 0.15347 0.0507 C 0.15729 0.05186 0.15903 0.05232 0.16302 0.05325 C 0.17257 0.0551 0.16996 0.05417 0.18073 0.05579 C 0.18281 0.05602 0.1849 0.05649 0.18698 0.05695 C 0.18854 0.05741 0.18993 0.05811 0.19149 0.05834 C 0.19479 0.0588 0.19809 0.05903 0.20104 0.0595 C 0.20295 0.05996 0.20486 0.06065 0.20694 0.06088 C 0.21111 0.06135 0.21545 0.06158 0.21979 0.06204 C 0.22153 0.0625 0.22361 0.06297 0.22535 0.06343 C 0.22795 0.06389 0.23021 0.06412 0.23281 0.06459 C 0.23385 0.06482 0.23507 0.06575 0.23628 0.06598 C 0.24253 0.06667 0.24913 0.06667 0.25573 0.06713 C 0.25729 0.0676 0.25851 0.06806 0.26007 0.06852 C 0.26736 0.06991 0.27309 0.07037 0.28073 0.07107 C 0.28542 0.07246 0.28542 0.07269 0.29045 0.07362 C 0.29253 0.07408 0.29462 0.07454 0.29705 0.07477 C 0.30069 0.07547 0.30486 0.0757 0.30885 0.07616 C 0.31024 0.07639 0.31181 0.07709 0.31319 0.07732 C 0.32031 0.07871 0.33177 0.0794 0.33819 0.07987 C 0.34028 0.08033 0.34253 0.08056 0.34479 0.08125 C 0.34618 0.08149 0.34757 0.08218 0.34913 0.08241 C 0.35642 0.0838 0.36476 0.08403 0.37205 0.08496 C 0.37448 0.08519 0.37691 0.08588 0.37969 0.08635 L 0.38819 0.0875 C 0.39045 0.08797 0.39236 0.08843 0.39479 0.08866 C 0.39965 0.08936 0.40434 0.08959 0.40903 0.09005 C 0.44931 0.09954 0.41684 0.09237 0.52222 0.09005 C 0.52517 0.09005 0.52795 0.08936 0.5309 0.08866 C 0.53958 0.08727 0.53472 0.0882 0.54184 0.08635 C 0.54358 0.08565 0.54549 0.08542 0.54722 0.08496 C 0.54878 0.0845 0.55017 0.08403 0.55156 0.0838 C 0.55382 0.08311 0.5559 0.08287 0.55816 0.08241 C 0.55937 0.08195 0.56024 0.08149 0.56128 0.08125 C 0.56406 0.08056 0.57326 0.07894 0.57552 0.07871 C 0.57812 0.07662 0.57986 0.075 0.58316 0.07362 C 0.58594 0.07223 0.5901 0.072 0.59306 0.07107 C 0.59358 0.07084 0.59444 0.07014 0.59531 0.06968 " pathEditMode="relative" rAng="0" ptsTypes="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4"/>
            <a:ext cx="8269002" cy="5976663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4" y="1326682"/>
            <a:ext cx="1479776" cy="4113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622881"/>
            <a:ext cx="1197315" cy="21458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7"/>
          <a:stretch/>
        </p:blipFill>
        <p:spPr>
          <a:xfrm>
            <a:off x="5295867" y="2509209"/>
            <a:ext cx="2412126" cy="30800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2"/>
          <a:stretch/>
        </p:blipFill>
        <p:spPr>
          <a:xfrm>
            <a:off x="2699792" y="2588722"/>
            <a:ext cx="2491759" cy="29285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4941168"/>
            <a:ext cx="7920880" cy="12961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L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what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found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in the ro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p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ls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 showing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Mum and Dad lots of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tiny creatures. </a:t>
            </a:r>
          </a:p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Have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you had fun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?” asked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4"/>
            <a:ext cx="8269002" cy="5976663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4" y="1326682"/>
            <a:ext cx="1479776" cy="4113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622881"/>
            <a:ext cx="1197315" cy="21458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7"/>
          <a:stretch/>
        </p:blipFill>
        <p:spPr>
          <a:xfrm>
            <a:off x="5295867" y="2509209"/>
            <a:ext cx="2412126" cy="30800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2"/>
          <a:stretch/>
        </p:blipFill>
        <p:spPr>
          <a:xfrm>
            <a:off x="2699792" y="2588722"/>
            <a:ext cx="2491759" cy="29285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4941168"/>
            <a:ext cx="7920880" cy="12961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L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what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found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in the ro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p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ls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 showing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Mum and Dad lots of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tiny creatures. </a:t>
            </a:r>
          </a:p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Have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you had fun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?” asked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/>
              <a:t>Sentence Time</a:t>
            </a: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1473200"/>
            <a:ext cx="7651432" cy="87568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do Kit and Sam say to Mum and Dad? Look at the picture and write a sentence to match.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97"/>
          <a:stretch/>
        </p:blipFill>
        <p:spPr>
          <a:xfrm>
            <a:off x="611560" y="2446428"/>
            <a:ext cx="2906593" cy="393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4"/>
          <a:stretch/>
        </p:blipFill>
        <p:spPr>
          <a:xfrm>
            <a:off x="5784965" y="2412231"/>
            <a:ext cx="2077647" cy="3969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6"/>
          <a:stretch/>
        </p:blipFill>
        <p:spPr>
          <a:xfrm>
            <a:off x="2590581" y="4208579"/>
            <a:ext cx="1957130" cy="2172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75"/>
          <a:stretch/>
        </p:blipFill>
        <p:spPr>
          <a:xfrm>
            <a:off x="4183258" y="4100777"/>
            <a:ext cx="2097848" cy="22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8" name="Oval 7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0" name="Speech Bubble">
            <a:extLst>
              <a:ext uri="{FF2B5EF4-FFF2-40B4-BE49-F238E27FC236}">
                <a16:creationId xmlns:a16="http://schemas.microsoft.com/office/drawing/2014/main" id="{656ACA77-DD06-4B76-A9F3-FA692455DBA6}"/>
              </a:ext>
            </a:extLst>
          </p:cNvPr>
          <p:cNvSpPr/>
          <p:nvPr/>
        </p:nvSpPr>
        <p:spPr>
          <a:xfrm>
            <a:off x="2015716" y="836219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 and Tricky Words!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0" y="1772816"/>
            <a:ext cx="1296144" cy="4034117"/>
          </a:xfrm>
          <a:prstGeom prst="rect">
            <a:avLst/>
          </a:prstGeom>
        </p:spPr>
      </p:pic>
      <p:sp>
        <p:nvSpPr>
          <p:cNvPr id="12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3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95" name="said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223" y="3305874"/>
            <a:ext cx="19741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96" name="so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409" y="3292405"/>
            <a:ext cx="13397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97" name="hav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72" y="3298901"/>
            <a:ext cx="20375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98" name="lik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074" y="3312847"/>
            <a:ext cx="1598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99" name="come">
            <a:extLst>
              <a:ext uri="{FF2B5EF4-FFF2-40B4-BE49-F238E27FC236}">
                <a16:creationId xmlns:a16="http://schemas.microsoft.com/office/drawing/2014/main" id="{3BA73105-4E30-4DB8-A655-9ECFD979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862" y="3302114"/>
            <a:ext cx="2171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100" name="some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08" y="3319820"/>
            <a:ext cx="21803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101" name="were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08" y="3272455"/>
            <a:ext cx="21803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102" name="there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707" y="3235876"/>
            <a:ext cx="21803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103" name="little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144" y="3293536"/>
            <a:ext cx="21803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little</a:t>
            </a:r>
          </a:p>
        </p:txBody>
      </p:sp>
      <p:sp>
        <p:nvSpPr>
          <p:cNvPr id="104" name="one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389" y="3258509"/>
            <a:ext cx="21803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105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6" name="v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673133" y="2210477"/>
            <a:ext cx="1008454" cy="3035574"/>
            <a:chOff x="771000" y="2195536"/>
            <a:chExt cx="1008454" cy="3035574"/>
          </a:xfrm>
        </p:grpSpPr>
        <p:pic>
          <p:nvPicPr>
            <p:cNvPr id="107" name="jelly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00" y="3806355"/>
              <a:ext cx="1008454" cy="1424755"/>
            </a:xfrm>
            <a:prstGeom prst="rect">
              <a:avLst/>
            </a:prstGeom>
          </p:spPr>
        </p:pic>
        <p:sp>
          <p:nvSpPr>
            <p:cNvPr id="108" name="v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v</a:t>
              </a:r>
              <a:endParaRPr lang="en-GB" altLang="en-US" sz="13800" b="1" dirty="0"/>
            </a:p>
          </p:txBody>
        </p:sp>
      </p:grpSp>
      <p:grpSp>
        <p:nvGrpSpPr>
          <p:cNvPr id="109" name="w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60527" y="2188347"/>
            <a:ext cx="1737813" cy="2703838"/>
            <a:chOff x="2011954" y="2277197"/>
            <a:chExt cx="1737813" cy="2703838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954" y="4330825"/>
              <a:ext cx="1737813" cy="650210"/>
            </a:xfrm>
            <a:prstGeom prst="rect">
              <a:avLst/>
            </a:prstGeom>
          </p:spPr>
        </p:pic>
        <p:sp>
          <p:nvSpPr>
            <p:cNvPr id="111" name="w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363270" y="2277197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</a:p>
          </p:txBody>
        </p:sp>
      </p:grpSp>
      <p:grpSp>
        <p:nvGrpSpPr>
          <p:cNvPr id="112" name="x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46422" y="2309156"/>
            <a:ext cx="1371084" cy="2876999"/>
            <a:chOff x="2220949" y="2271903"/>
            <a:chExt cx="1371084" cy="2876999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49" y="3965066"/>
              <a:ext cx="1371084" cy="1183836"/>
            </a:xfrm>
            <a:prstGeom prst="rect">
              <a:avLst/>
            </a:prstGeom>
          </p:spPr>
        </p:pic>
        <p:sp>
          <p:nvSpPr>
            <p:cNvPr id="114" name="x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</a:p>
          </p:txBody>
        </p:sp>
      </p:grpSp>
      <p:grpSp>
        <p:nvGrpSpPr>
          <p:cNvPr id="115" name="y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737348" y="2369215"/>
            <a:ext cx="818530" cy="2929124"/>
            <a:chOff x="2511364" y="2271903"/>
            <a:chExt cx="818530" cy="292912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364" y="3783676"/>
              <a:ext cx="751484" cy="1417351"/>
            </a:xfrm>
            <a:prstGeom prst="rect">
              <a:avLst/>
            </a:prstGeom>
          </p:spPr>
        </p:pic>
        <p:sp>
          <p:nvSpPr>
            <p:cNvPr id="117" name="y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</a:p>
          </p:txBody>
        </p:sp>
      </p:grpSp>
      <p:grpSp>
        <p:nvGrpSpPr>
          <p:cNvPr id="118" name="z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09977" y="2293338"/>
            <a:ext cx="1249016" cy="2985526"/>
            <a:chOff x="2256622" y="2271903"/>
            <a:chExt cx="1249016" cy="2985526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622" y="3897654"/>
              <a:ext cx="1249016" cy="1359775"/>
            </a:xfrm>
            <a:prstGeom prst="rect">
              <a:avLst/>
            </a:prstGeom>
          </p:spPr>
        </p:pic>
        <p:sp>
          <p:nvSpPr>
            <p:cNvPr id="120" name="z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</a:p>
          </p:txBody>
        </p:sp>
      </p:grpSp>
      <p:grpSp>
        <p:nvGrpSpPr>
          <p:cNvPr id="121" name="qu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79982" y="2259545"/>
            <a:ext cx="1977303" cy="2903722"/>
            <a:chOff x="1895752" y="2210455"/>
            <a:chExt cx="1977303" cy="2903722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752" y="3975958"/>
              <a:ext cx="1977303" cy="1138219"/>
            </a:xfrm>
            <a:prstGeom prst="rect">
              <a:avLst/>
            </a:prstGeom>
          </p:spPr>
        </p:pic>
        <p:sp>
          <p:nvSpPr>
            <p:cNvPr id="123" name="qu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137879" y="2210455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8800" b="1" dirty="0"/>
            </a:p>
          </p:txBody>
        </p:sp>
      </p:grpSp>
      <p:grpSp>
        <p:nvGrpSpPr>
          <p:cNvPr id="124" name="c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58365" y="2278209"/>
            <a:ext cx="1364476" cy="2946472"/>
            <a:chOff x="2230874" y="2278209"/>
            <a:chExt cx="1364476" cy="2946472"/>
          </a:xfrm>
        </p:grpSpPr>
        <p:sp>
          <p:nvSpPr>
            <p:cNvPr id="125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858" y="3945938"/>
              <a:ext cx="1091653" cy="1278743"/>
            </a:xfrm>
            <a:prstGeom prst="rect">
              <a:avLst/>
            </a:prstGeom>
          </p:spPr>
        </p:pic>
      </p:grpSp>
      <p:grpSp>
        <p:nvGrpSpPr>
          <p:cNvPr id="127" name="s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82680" y="2362145"/>
            <a:ext cx="1882840" cy="2532265"/>
            <a:chOff x="1978637" y="2261884"/>
            <a:chExt cx="1882840" cy="2532265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637" y="4206639"/>
              <a:ext cx="1882840" cy="587510"/>
            </a:xfrm>
            <a:prstGeom prst="rect">
              <a:avLst/>
            </a:prstGeom>
          </p:spPr>
        </p:pic>
        <p:sp>
          <p:nvSpPr>
            <p:cNvPr id="129" name="s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8800" b="1" dirty="0"/>
            </a:p>
          </p:txBody>
        </p:sp>
      </p:grpSp>
      <p:grpSp>
        <p:nvGrpSpPr>
          <p:cNvPr id="130" name="t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97811" y="2369215"/>
            <a:ext cx="1339687" cy="2769001"/>
            <a:chOff x="2231506" y="2261884"/>
            <a:chExt cx="1339687" cy="2769001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506" y="3817482"/>
              <a:ext cx="1273185" cy="1213403"/>
            </a:xfrm>
            <a:prstGeom prst="rect">
              <a:avLst/>
            </a:prstGeom>
          </p:spPr>
        </p:pic>
        <p:sp>
          <p:nvSpPr>
            <p:cNvPr id="132" name="t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8800" b="1" dirty="0"/>
            </a:p>
          </p:txBody>
        </p:sp>
      </p:grpSp>
      <p:grpSp>
        <p:nvGrpSpPr>
          <p:cNvPr id="133" name="ng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18392" y="2268106"/>
            <a:ext cx="1457450" cy="2913215"/>
            <a:chOff x="2288470" y="2261884"/>
            <a:chExt cx="1457450" cy="2913215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286" y="3954654"/>
              <a:ext cx="920808" cy="1220445"/>
            </a:xfrm>
            <a:prstGeom prst="rect">
              <a:avLst/>
            </a:prstGeom>
          </p:spPr>
        </p:pic>
        <p:sp>
          <p:nvSpPr>
            <p:cNvPr id="135" name="ng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</p:grpSp>
      <p:grpSp>
        <p:nvGrpSpPr>
          <p:cNvPr id="136" name="ai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94113" y="2356432"/>
            <a:ext cx="1222149" cy="2835750"/>
            <a:chOff x="2288470" y="2261884"/>
            <a:chExt cx="1222149" cy="283575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269" y="3954348"/>
              <a:ext cx="1118350" cy="1143286"/>
            </a:xfrm>
            <a:prstGeom prst="rect">
              <a:avLst/>
            </a:prstGeom>
          </p:spPr>
        </p:pic>
        <p:sp>
          <p:nvSpPr>
            <p:cNvPr id="138" name="ai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</p:grpSp>
      <p:grpSp>
        <p:nvGrpSpPr>
          <p:cNvPr id="139" name="ee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57520" y="2331942"/>
            <a:ext cx="1399001" cy="2713219"/>
            <a:chOff x="2247614" y="2261884"/>
            <a:chExt cx="1399001" cy="2713219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614" y="4104210"/>
              <a:ext cx="1399001" cy="870893"/>
            </a:xfrm>
            <a:prstGeom prst="rect">
              <a:avLst/>
            </a:prstGeom>
          </p:spPr>
        </p:pic>
        <p:sp>
          <p:nvSpPr>
            <p:cNvPr id="141" name="ee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</p:grpSp>
      <p:grpSp>
        <p:nvGrpSpPr>
          <p:cNvPr id="142" name="ig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21858" y="2367423"/>
            <a:ext cx="1808508" cy="2854537"/>
            <a:chOff x="2015267" y="2245411"/>
            <a:chExt cx="1808508" cy="2854537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626" y="3774131"/>
              <a:ext cx="1102908" cy="1325817"/>
            </a:xfrm>
            <a:prstGeom prst="rect">
              <a:avLst/>
            </a:prstGeom>
          </p:spPr>
        </p:pic>
        <p:sp>
          <p:nvSpPr>
            <p:cNvPr id="144" name="ig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015267" y="2245411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</p:grpSp>
      <p:grpSp>
        <p:nvGrpSpPr>
          <p:cNvPr id="145" name="oa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395847" y="2391172"/>
            <a:ext cx="1468273" cy="2808405"/>
            <a:chOff x="2242459" y="2242862"/>
            <a:chExt cx="1468273" cy="2808405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200" y="4031631"/>
              <a:ext cx="1401532" cy="1019636"/>
            </a:xfrm>
            <a:prstGeom prst="rect">
              <a:avLst/>
            </a:prstGeom>
          </p:spPr>
        </p:pic>
        <p:sp>
          <p:nvSpPr>
            <p:cNvPr id="147" name="oa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</p:grpSp>
      <p:grpSp>
        <p:nvGrpSpPr>
          <p:cNvPr id="148" name="oo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56917" y="2374472"/>
            <a:ext cx="1417854" cy="2666608"/>
            <a:chOff x="2226567" y="2242862"/>
            <a:chExt cx="1417854" cy="2666608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67" y="4008522"/>
              <a:ext cx="1417854" cy="900948"/>
            </a:xfrm>
            <a:prstGeom prst="rect">
              <a:avLst/>
            </a:prstGeom>
          </p:spPr>
        </p:pic>
        <p:sp>
          <p:nvSpPr>
            <p:cNvPr id="150" name="oo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</p:grpSp>
      <p:grpSp>
        <p:nvGrpSpPr>
          <p:cNvPr id="151" name="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24642" y="2298259"/>
            <a:ext cx="1319592" cy="2818048"/>
            <a:chOff x="2242459" y="2242862"/>
            <a:chExt cx="1319592" cy="2818048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643" y="3872678"/>
              <a:ext cx="1251118" cy="1188232"/>
            </a:xfrm>
            <a:prstGeom prst="rect">
              <a:avLst/>
            </a:prstGeom>
          </p:spPr>
        </p:pic>
        <p:sp>
          <p:nvSpPr>
            <p:cNvPr id="153" name="a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</p:grpSp>
      <p:grpSp>
        <p:nvGrpSpPr>
          <p:cNvPr id="154" name="o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34389" y="2372940"/>
            <a:ext cx="1843169" cy="2594056"/>
            <a:chOff x="1970423" y="2242862"/>
            <a:chExt cx="1843169" cy="2594056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423" y="4145175"/>
              <a:ext cx="1843169" cy="691743"/>
            </a:xfrm>
            <a:prstGeom prst="rect">
              <a:avLst/>
            </a:prstGeom>
          </p:spPr>
        </p:pic>
        <p:sp>
          <p:nvSpPr>
            <p:cNvPr id="156" name="o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</p:grpSp>
      <p:grpSp>
        <p:nvGrpSpPr>
          <p:cNvPr id="157" name="u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485080" y="2353226"/>
            <a:ext cx="1327608" cy="2687854"/>
            <a:chOff x="2242459" y="2242862"/>
            <a:chExt cx="1327608" cy="2687854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482" y="4002871"/>
              <a:ext cx="1137440" cy="927845"/>
            </a:xfrm>
            <a:prstGeom prst="rect">
              <a:avLst/>
            </a:prstGeom>
          </p:spPr>
        </p:pic>
        <p:sp>
          <p:nvSpPr>
            <p:cNvPr id="159" name="u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8800" b="1" dirty="0"/>
            </a:p>
          </p:txBody>
        </p:sp>
      </p:grpSp>
      <p:grpSp>
        <p:nvGrpSpPr>
          <p:cNvPr id="160" name="ow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84253" y="2335414"/>
            <a:ext cx="1711393" cy="2686512"/>
            <a:chOff x="371166" y="2244560"/>
            <a:chExt cx="1711393" cy="2686512"/>
          </a:xfrm>
        </p:grpSpPr>
        <p:pic>
          <p:nvPicPr>
            <p:cNvPr id="161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38" y="4146210"/>
              <a:ext cx="1668921" cy="784862"/>
            </a:xfrm>
            <a:prstGeom prst="rect">
              <a:avLst/>
            </a:prstGeom>
          </p:spPr>
        </p:pic>
        <p:sp>
          <p:nvSpPr>
            <p:cNvPr id="162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66" y="2244560"/>
              <a:ext cx="16979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ow</a:t>
              </a:r>
              <a:endParaRPr lang="en-GB" altLang="en-US" sz="13800" b="1" dirty="0"/>
            </a:p>
          </p:txBody>
        </p:sp>
      </p:grpSp>
      <p:grpSp>
        <p:nvGrpSpPr>
          <p:cNvPr id="163" name="oi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603648" y="2427268"/>
            <a:ext cx="1135247" cy="2720722"/>
            <a:chOff x="2353590" y="2261470"/>
            <a:chExt cx="1135247" cy="2720722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504" y="4115448"/>
              <a:ext cx="860385" cy="866744"/>
            </a:xfrm>
            <a:prstGeom prst="rect">
              <a:avLst/>
            </a:prstGeom>
          </p:spPr>
        </p:pic>
        <p:sp>
          <p:nvSpPr>
            <p:cNvPr id="165" name="oi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353590" y="2261470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</p:grpSp>
      <p:grpSp>
        <p:nvGrpSpPr>
          <p:cNvPr id="166" name="e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81846" y="2394765"/>
            <a:ext cx="1854995" cy="2878343"/>
            <a:chOff x="1998996" y="2248548"/>
            <a:chExt cx="1854995" cy="2878343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161" y="3885584"/>
              <a:ext cx="874020" cy="1241307"/>
            </a:xfrm>
            <a:prstGeom prst="rect">
              <a:avLst/>
            </a:prstGeom>
          </p:spPr>
        </p:pic>
        <p:sp>
          <p:nvSpPr>
            <p:cNvPr id="168" name="ea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998996" y="2248548"/>
              <a:ext cx="185499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ear</a:t>
              </a:r>
            </a:p>
          </p:txBody>
        </p:sp>
      </p:grpSp>
      <p:grpSp>
        <p:nvGrpSpPr>
          <p:cNvPr id="169" name="ai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245336" y="2255946"/>
            <a:ext cx="1670650" cy="3020614"/>
            <a:chOff x="1998996" y="2248548"/>
            <a:chExt cx="1670650" cy="3020614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622" y="3862717"/>
              <a:ext cx="841088" cy="1406445"/>
            </a:xfrm>
            <a:prstGeom prst="rect">
              <a:avLst/>
            </a:prstGeom>
          </p:spPr>
        </p:pic>
        <p:sp>
          <p:nvSpPr>
            <p:cNvPr id="171" name="ai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998996" y="2248548"/>
              <a:ext cx="16706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air</a:t>
              </a:r>
            </a:p>
          </p:txBody>
        </p:sp>
      </p:grpSp>
      <p:grpSp>
        <p:nvGrpSpPr>
          <p:cNvPr id="172" name="ure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167355" y="2211168"/>
            <a:ext cx="1863011" cy="2687494"/>
            <a:chOff x="1871894" y="2255950"/>
            <a:chExt cx="1863011" cy="2687494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484" y="4272042"/>
              <a:ext cx="1294819" cy="671402"/>
            </a:xfrm>
            <a:prstGeom prst="rect">
              <a:avLst/>
            </a:prstGeom>
          </p:spPr>
        </p:pic>
        <p:sp>
          <p:nvSpPr>
            <p:cNvPr id="174" name="ure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871894" y="2255950"/>
              <a:ext cx="18630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ure</a:t>
              </a:r>
              <a:endParaRPr lang="en-GB" sz="8800" b="1" dirty="0"/>
            </a:p>
          </p:txBody>
        </p:sp>
      </p:grpSp>
      <p:grpSp>
        <p:nvGrpSpPr>
          <p:cNvPr id="175" name="e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73239" y="2207779"/>
            <a:ext cx="1212191" cy="3011666"/>
            <a:chOff x="2269767" y="2243133"/>
            <a:chExt cx="1212191" cy="3011666"/>
          </a:xfrm>
        </p:grpSpPr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185" y="3916342"/>
              <a:ext cx="585700" cy="1338457"/>
            </a:xfrm>
            <a:prstGeom prst="rect">
              <a:avLst/>
            </a:prstGeom>
          </p:spPr>
        </p:pic>
        <p:sp>
          <p:nvSpPr>
            <p:cNvPr id="177" name="e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69767" y="2243133"/>
              <a:ext cx="121219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er</a:t>
              </a:r>
              <a:endParaRPr lang="en-GB" sz="8800" b="1" dirty="0"/>
            </a:p>
          </p:txBody>
        </p:sp>
      </p:grpSp>
      <p:grpSp>
        <p:nvGrpSpPr>
          <p:cNvPr id="178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1" name="j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696539" y="2268106"/>
            <a:ext cx="881256" cy="3008993"/>
            <a:chOff x="775369" y="2193366"/>
            <a:chExt cx="881256" cy="3008993"/>
          </a:xfrm>
        </p:grpSpPr>
        <p:pic>
          <p:nvPicPr>
            <p:cNvPr id="182" name="jelly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69" y="3721421"/>
              <a:ext cx="881256" cy="1480938"/>
            </a:xfrm>
            <a:prstGeom prst="rect">
              <a:avLst/>
            </a:prstGeom>
          </p:spPr>
        </p:pic>
        <p:sp>
          <p:nvSpPr>
            <p:cNvPr id="183" name="j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5036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j</a:t>
              </a:r>
              <a:endParaRPr lang="en-GB" altLang="en-US" sz="13800" b="1" dirty="0"/>
            </a:p>
          </p:txBody>
        </p:sp>
      </p:grpSp>
      <p:grpSp>
        <p:nvGrpSpPr>
          <p:cNvPr id="184" name="j">
            <a:extLst>
              <a:ext uri="{FF2B5EF4-FFF2-40B4-BE49-F238E27FC236}">
                <a16:creationId xmlns:a16="http://schemas.microsoft.com/office/drawing/2014/main" id="{F25A880C-2E63-443F-8DC8-E36EC15B67E0}"/>
              </a:ext>
            </a:extLst>
          </p:cNvPr>
          <p:cNvGrpSpPr/>
          <p:nvPr/>
        </p:nvGrpSpPr>
        <p:grpSpPr>
          <a:xfrm>
            <a:off x="3205272" y="2471911"/>
            <a:ext cx="1878616" cy="2748225"/>
            <a:chOff x="775369" y="2193366"/>
            <a:chExt cx="1878616" cy="2748225"/>
          </a:xfrm>
        </p:grpSpPr>
        <p:pic>
          <p:nvPicPr>
            <p:cNvPr id="185" name="jelly">
              <a:extLst>
                <a:ext uri="{FF2B5EF4-FFF2-40B4-BE49-F238E27FC236}">
                  <a16:creationId xmlns:a16="http://schemas.microsoft.com/office/drawing/2014/main" id="{09519760-C41D-494D-95C1-B9B03366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369" y="3982188"/>
              <a:ext cx="881256" cy="959403"/>
            </a:xfrm>
            <a:prstGeom prst="rect">
              <a:avLst/>
            </a:prstGeom>
          </p:spPr>
        </p:pic>
        <p:sp>
          <p:nvSpPr>
            <p:cNvPr id="186" name="j">
              <a:extLst>
                <a:ext uri="{FF2B5EF4-FFF2-40B4-BE49-F238E27FC236}">
                  <a16:creationId xmlns:a16="http://schemas.microsoft.com/office/drawing/2014/main" id="{666BE3D2-C1CC-42AA-AF1C-E34AC3259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2170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zz</a:t>
              </a:r>
              <a:endParaRPr lang="en-GB" altLang="en-US" sz="13800" b="1" dirty="0"/>
            </a:p>
          </p:txBody>
        </p:sp>
        <p:pic>
          <p:nvPicPr>
            <p:cNvPr id="187" name="jelly">
              <a:extLst>
                <a:ext uri="{FF2B5EF4-FFF2-40B4-BE49-F238E27FC236}">
                  <a16:creationId xmlns:a16="http://schemas.microsoft.com/office/drawing/2014/main" id="{9246C3B4-C850-4790-863B-5CC36EE3F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72729" y="3982188"/>
              <a:ext cx="881256" cy="95940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7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2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25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7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275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62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825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17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375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2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925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275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475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825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25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375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575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925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631328" y="4077072"/>
            <a:ext cx="7829103" cy="1267058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winkl" pitchFamily="50" charset="0"/>
              </a:rPr>
              <a:t>They cannot wait for the next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winkl" pitchFamily="50" charset="0"/>
              </a:rPr>
              <a:t>camping trip!</a:t>
            </a:r>
            <a:endParaRPr lang="en-GB" sz="32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8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05603" y="5534675"/>
            <a:ext cx="1499293" cy="666848"/>
            <a:chOff x="6914614" y="5534675"/>
            <a:chExt cx="1499293" cy="666848"/>
          </a:xfrm>
        </p:grpSpPr>
        <p:sp>
          <p:nvSpPr>
            <p:cNvPr id="9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2389360" y="765758"/>
            <a:ext cx="4313036" cy="3049815"/>
            <a:chOff x="2389360" y="765758"/>
            <a:chExt cx="4313036" cy="30498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360" y="765758"/>
              <a:ext cx="4313036" cy="3049815"/>
            </a:xfrm>
            <a:prstGeom prst="ellipse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971" y="1132083"/>
              <a:ext cx="787606" cy="245134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085" y="1021122"/>
              <a:ext cx="1025208" cy="2592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59761"/>
            <a:ext cx="8269001" cy="5921567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036424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246528"/>
            <a:ext cx="1197315" cy="21458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5" y="1947316"/>
            <a:ext cx="1127459" cy="3257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12" y="1867748"/>
            <a:ext cx="1150814" cy="3541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81" y="1043564"/>
            <a:ext cx="2073594" cy="426675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4581128"/>
            <a:ext cx="7920880" cy="165618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It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’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b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n the best w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kend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as they got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ready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to go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Agr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We didn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’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even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any magic 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is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time either!”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6" y="2635081"/>
            <a:ext cx="1127459" cy="32575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57389"/>
            <a:ext cx="1150814" cy="3541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915971" y="208990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n w="57150">
                  <a:noFill/>
                </a:ln>
                <a:latin typeface="Twinkl SemiBold" pitchFamily="2" charset="0"/>
              </a:rPr>
              <a:t>consonant blends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practiced…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53054"/>
            <a:ext cx="1197315" cy="21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395536" y="731453"/>
            <a:ext cx="8280920" cy="417646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 kern="0" dirty="0">
                <a:latin typeface="Twinkl" pitchFamily="50" charset="0"/>
              </a:rPr>
              <a:t>Today, we are practicing reading words that contain</a:t>
            </a:r>
          </a:p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b="0" kern="0" dirty="0">
              <a:latin typeface="Twinkl" pitchFamily="50" charset="0"/>
            </a:endParaRPr>
          </a:p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latin typeface="Twinkl" pitchFamily="50" charset="0"/>
              </a:rPr>
              <a:t>consonant blends.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789040"/>
            <a:ext cx="143116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4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65" y="1335999"/>
            <a:ext cx="1597655" cy="444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622881"/>
            <a:ext cx="1197315" cy="2145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38" y="2373777"/>
            <a:ext cx="1127459" cy="3257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7" y="2247980"/>
            <a:ext cx="1150814" cy="35414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4941168"/>
            <a:ext cx="7920880" cy="12961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family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had spent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their first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n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t in the tent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 had a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great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sl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,”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 yawning. </a:t>
            </a:r>
          </a:p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Me t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,”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 “What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are we doi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today?”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4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4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65" y="1335999"/>
            <a:ext cx="1597655" cy="44409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622881"/>
            <a:ext cx="1197315" cy="2145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56" y="2373777"/>
            <a:ext cx="1046622" cy="3257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69" y="2216471"/>
            <a:ext cx="1362363" cy="344477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4941168"/>
            <a:ext cx="7920880" cy="12961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We are not t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f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from the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beach,”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Dad and I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thought 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at we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could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go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there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the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day.” </a:t>
            </a:r>
          </a:p>
          <a:p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Yipp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!”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4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4"/>
            <a:ext cx="8269002" cy="5976663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4" y="1326682"/>
            <a:ext cx="1999016" cy="4113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60" y="1412777"/>
            <a:ext cx="1215316" cy="4394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7" y="3622881"/>
            <a:ext cx="1197315" cy="21458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61" y="2373777"/>
            <a:ext cx="1046622" cy="3257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74" y="2216471"/>
            <a:ext cx="1362363" cy="344477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1560" y="4941168"/>
            <a:ext cx="7920880" cy="129614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They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arrived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at the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beach. “Take these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fishi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nets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,” </a:t>
            </a:r>
            <a:r>
              <a:rPr lang="en-US" sz="2400" dirty="0">
                <a:solidFill>
                  <a:srgbClr val="DE1E5A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Dad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 “Why don’t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you s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what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you can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 find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in the ro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p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ls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?”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66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908720"/>
            <a:ext cx="7651432" cy="180020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Kit and Sam are fishing in rock pools.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What consonant blends can you spot hiding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winkl" pitchFamily="50" charset="0"/>
              </a:rPr>
              <a:t>in the pool?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1"/>
          <a:stretch/>
        </p:blipFill>
        <p:spPr>
          <a:xfrm>
            <a:off x="4854775" y="2996952"/>
            <a:ext cx="3538178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9"/>
          <a:stretch/>
        </p:blipFill>
        <p:spPr>
          <a:xfrm>
            <a:off x="741521" y="3113584"/>
            <a:ext cx="3654985" cy="3267744"/>
          </a:xfrm>
          <a:prstGeom prst="rect">
            <a:avLst/>
          </a:prstGeom>
        </p:spPr>
      </p:pic>
      <p:grpSp>
        <p:nvGrpSpPr>
          <p:cNvPr id="19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20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22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4176464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You can add challenge to this activity by asking the children to suggest a word that contains each blend.</a:t>
            </a:r>
          </a:p>
        </p:txBody>
      </p:sp>
      <p:sp>
        <p:nvSpPr>
          <p:cNvPr id="23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376683" y="3981896"/>
            <a:ext cx="284162" cy="284163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695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2" y="404665"/>
            <a:ext cx="8269002" cy="5976664"/>
          </a:xfrm>
          <a:prstGeom prst="roundRect">
            <a:avLst>
              <a:gd name="adj" fmla="val 3872"/>
            </a:avLst>
          </a:prstGeom>
          <a:ln w="38100">
            <a:solidFill>
              <a:schemeClr val="bg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3E"/>
          </a:solidFill>
        </p:grpSpPr>
        <p:sp>
          <p:nvSpPr>
            <p:cNvPr id="10" name="Oval 9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20824233">
            <a:off x="1618227" y="240407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st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425201">
            <a:off x="2842363" y="340150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sp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232341">
            <a:off x="4210506" y="248393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pl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1232341">
            <a:off x="2946470" y="450968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cr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5646">
            <a:off x="5181700" y="422459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br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5646">
            <a:off x="5314994" y="208380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fr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1179012">
            <a:off x="6055079" y="3412067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nt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917129">
            <a:off x="6717285" y="414021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lt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6842" y="500228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nd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4656" y="203607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xt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232341">
            <a:off x="6256630" y="2566394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mp</a:t>
            </a:r>
            <a:endParaRPr lang="en-GB" sz="4400" dirty="0">
              <a:solidFill>
                <a:srgbClr val="15729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232341">
            <a:off x="4284873" y="342520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15729B"/>
                </a:solidFill>
              </a:rPr>
              <a:t>ft</a:t>
            </a:r>
            <a:endParaRPr lang="en-GB" sz="4400" dirty="0">
              <a:solidFill>
                <a:srgbClr val="157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6" dur="19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12" dur="1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13" dur="8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813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813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813" fill="hold">
                                          <p:stCondLst>
                                            <p:cond delay="24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18" dur="1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19" dur="6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688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688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688" fill="hold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24" dur="19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30" dur="1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31" dur="8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813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813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813" fill="hold">
                                          <p:stCondLst>
                                            <p:cond delay="24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36" dur="19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42" dur="1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43" dur="8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813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813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813" fill="hold">
                                          <p:stCondLst>
                                            <p:cond delay="24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48" dur="19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2.22222E-6 L -4.16667E-6 3.7037E-6 " pathEditMode="relative" rAng="0" ptsTypes="AA">
                                      <p:cBhvr>
                                        <p:cTn id="54" dur="19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6"/>
                                    </p:animMotion>
                                    <p:animRot by="15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60" dur="1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61" dur="6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688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688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688" fill="hold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66" dur="1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67" dur="6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688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688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688" fill="hold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4" presetClass="emph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2.77778E-7 2.22222E-6 " pathEditMode="relative" rAng="0" ptsTypes="AA">
                                      <p:cBhvr>
                                        <p:cTn id="72" dur="19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00" y="-20800"/>
                                    </p:animMotion>
                                    <p:animRot by="15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4" presetClass="emph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-2.96296E-6 L 4.44444E-6 2.22222E-6 " pathEditMode="relative" rAng="0" ptsTypes="AA">
                                      <p:cBhvr>
                                        <p:cTn id="7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08"/>
                                    </p:animMotion>
                                    <p:animRot by="1500000">
                                      <p:cBhvr>
                                        <p:cTn id="7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4" presetClass="emph" presetSubtype="0" fill="hold" grpId="1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7.40741E-7 L 8.33333E-7 7.40741E-7 " pathEditMode="relative" rAng="0" ptsTypes="AA">
                                      <p:cBhvr>
                                        <p:cTn id="84" dur="2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  <p:animRot by="1500000">
                                      <p:cBhvr>
                                        <p:cTn id="85" dur="10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063" fill="hold">
                                          <p:stCondLst>
                                            <p:cond delay="10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063" fill="hold">
                                          <p:stCondLst>
                                            <p:cond delay="2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063" fill="hold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4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2.96296E-6 L -2.22222E-6 2.22222E-6 " pathEditMode="relative" rAng="0" ptsTypes="AA">
                                      <p:cBhvr>
                                        <p:cTn id="90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2"/>
                                    </p:animMotion>
                                    <p:animRot by="1500000">
                                      <p:cBhvr>
                                        <p:cTn id="91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4" presetClass="emph" presetSubtype="0" fill="hold" grpId="1" nodeType="withEffect">
                                  <p:stCondLst>
                                    <p:cond delay="7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7 -3.7037E-6 L -2.77778E-6 3.7037E-6 " pathEditMode="relative" rAng="0" ptsTypes="AA">
                                      <p:cBhvr>
                                        <p:cTn id="9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55"/>
                                    </p:animMotion>
                                    <p:animRot by="1500000">
                                      <p:cBhvr>
                                        <p:cTn id="9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4" presetClass="emph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2.77778E-7 2.22222E-6 " pathEditMode="relative" rAng="0" ptsTypes="AA">
                                      <p:cBhvr>
                                        <p:cTn id="102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40"/>
                                    </p:animMotion>
                                    <p:animRot by="1500000">
                                      <p:cBhvr>
                                        <p:cTn id="103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4" presetClass="emph" presetSubtype="0" fill="hold" grpId="1" nodeType="withEffect">
                                  <p:stCondLst>
                                    <p:cond delay="6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3.33333E-6 L -4.44444E-6 3.7037E-6 " pathEditMode="relative" rAng="0" ptsTypes="AA">
                                      <p:cBhvr>
                                        <p:cTn id="108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3"/>
                                    </p:animMotion>
                                    <p:animRot by="15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4" presetClass="emph" presetSubtype="0" fill="hold" grpId="1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44444E-6 L 2.77778E-7 -4.81481E-6 " pathEditMode="relative" rAng="0" ptsTypes="AA">
                                      <p:cBhvr>
                                        <p:cTn id="114" dur="1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62"/>
                                    </p:animMotion>
                                    <p:animRot by="1500000">
                                      <p:cBhvr>
                                        <p:cTn id="115" dur="5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563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563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563" fill="hold">
                                          <p:stCondLst>
                                            <p:cond delay="1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4" presetClass="emph" presetSubtype="0" fill="hold" grpId="1" nodeType="withEffect">
                                  <p:stCondLst>
                                    <p:cond delay="7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-2.22222E-6 L -4.44444E-6 2.59259E-6 " pathEditMode="relative" rAng="0" ptsTypes="AA">
                                      <p:cBhvr>
                                        <p:cTn id="120" dur="1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6"/>
                                    </p:animMotion>
                                    <p:animRot by="1500000">
                                      <p:cBhvr>
                                        <p:cTn id="121" dur="9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938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938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938" fill="hold">
                                          <p:stCondLst>
                                            <p:cond delay="281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4" presetClass="emph" presetSubtype="0" fill="hold" grpId="1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2.22222E-6 L -4.16667E-6 1.85185E-6 " pathEditMode="relative" rAng="0" ptsTypes="AA">
                                      <p:cBhvr>
                                        <p:cTn id="126" dur="1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79"/>
                                    </p:animMotion>
                                    <p:animRot by="1500000">
                                      <p:cBhvr>
                                        <p:cTn id="127" dur="8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813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813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813" fill="hold">
                                          <p:stCondLst>
                                            <p:cond delay="24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4" presetClass="emph" presetSubtype="0" fill="hold" grpId="1" nodeType="withEffect">
                                  <p:stCondLst>
                                    <p:cond delay="4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2.59259E-6 L 3.05556E-6 -3.7037E-6 " pathEditMode="relative" rAng="0" ptsTypes="AA">
                                      <p:cBhvr>
                                        <p:cTn id="132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85"/>
                                    </p:animMotion>
                                    <p:animRot by="1500000">
                                      <p:cBhvr>
                                        <p:cTn id="133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4" presetClass="emph" presetSubtype="0" fill="hold" grpId="1" nodeType="withEffect">
                                  <p:stCondLst>
                                    <p:cond delay="4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33333E-6 L -3.61111E-6 4.81481E-6 " pathEditMode="relative" rAng="0" ptsTypes="AA">
                                      <p:cBhvr>
                                        <p:cTn id="138" dur="1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24"/>
                                    </p:animMotion>
                                    <p:animRot by="1500000">
                                      <p:cBhvr>
                                        <p:cTn id="139" dur="6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688" fill="hold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688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688" fill="hold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4" presetClass="emph" presetSubtype="0" fill="hold" grpId="1" nodeType="withEffect">
                                  <p:stCondLst>
                                    <p:cond delay="7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-7.40741E-7 L -4.16667E-6 4.44444E-6 " pathEditMode="relative" rAng="0" ptsTypes="AA">
                                      <p:cBhvr>
                                        <p:cTn id="144" dur="1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08"/>
                                    </p:animMotion>
                                    <p:animRot by="1500000">
                                      <p:cBhvr>
                                        <p:cTn id="145" dur="8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813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813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813" fill="hold">
                                          <p:stCondLst>
                                            <p:cond delay="24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1628800"/>
            <a:ext cx="7651432" cy="108012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fishing consonant blends out of the rock pool – can you match each blend with the picture that contains that blend and write the word?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1"/>
          <a:stretch/>
        </p:blipFill>
        <p:spPr>
          <a:xfrm>
            <a:off x="4854775" y="2996952"/>
            <a:ext cx="3538178" cy="3384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9"/>
          <a:stretch/>
        </p:blipFill>
        <p:spPr>
          <a:xfrm>
            <a:off x="741521" y="3113584"/>
            <a:ext cx="3654985" cy="3267744"/>
          </a:xfrm>
          <a:prstGeom prst="rect">
            <a:avLst/>
          </a:prstGeom>
        </p:spPr>
      </p:pic>
      <p:grpSp>
        <p:nvGrpSpPr>
          <p:cNvPr id="13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4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/>
            <a:r>
              <a:rPr lang="en-GB" b="0" dirty="0"/>
              <a:t>Fishing for Blends</a:t>
            </a:r>
          </a:p>
        </p:txBody>
      </p:sp>
      <p:sp>
        <p:nvSpPr>
          <p:cNvPr id="17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365104"/>
            <a:ext cx="4176464" cy="708496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is a great whiteboard activity!</a:t>
            </a:r>
          </a:p>
        </p:txBody>
      </p:sp>
      <p:sp>
        <p:nvSpPr>
          <p:cNvPr id="18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360328" y="4281512"/>
            <a:ext cx="284162" cy="284163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439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Fishing for 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practiced…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Hannah Emery</cp:lastModifiedBy>
  <cp:revision>24</cp:revision>
  <dcterms:created xsi:type="dcterms:W3CDTF">2018-08-07T15:13:15Z</dcterms:created>
  <dcterms:modified xsi:type="dcterms:W3CDTF">2021-01-06T20:38:23Z</dcterms:modified>
</cp:coreProperties>
</file>