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8" r:id="rId2"/>
    <p:sldId id="294" r:id="rId3"/>
    <p:sldId id="351" r:id="rId4"/>
    <p:sldId id="352" r:id="rId5"/>
    <p:sldId id="353" r:id="rId6"/>
    <p:sldId id="354" r:id="rId7"/>
    <p:sldId id="355" r:id="rId8"/>
    <p:sldId id="305" r:id="rId9"/>
    <p:sldId id="356" r:id="rId10"/>
    <p:sldId id="345" r:id="rId11"/>
    <p:sldId id="324" r:id="rId12"/>
    <p:sldId id="312" r:id="rId13"/>
    <p:sldId id="314" r:id="rId14"/>
    <p:sldId id="357" r:id="rId15"/>
    <p:sldId id="358" r:id="rId16"/>
    <p:sldId id="349" r:id="rId17"/>
    <p:sldId id="350" r:id="rId18"/>
    <p:sldId id="359" r:id="rId19"/>
    <p:sldId id="308" r:id="rId20"/>
    <p:sldId id="267" r:id="rId21"/>
  </p:sldIdLst>
  <p:sldSz cx="9144000" cy="6858000" type="screen4x3"/>
  <p:notesSz cx="6858000" cy="9144000"/>
  <p:embeddedFontLst>
    <p:embeddedFont>
      <p:font typeface="Tuffy-TTF" panose="020B0603060100000000" charset="0"/>
      <p:regular r:id="rId24"/>
      <p:bold r:id="rId25"/>
      <p:italic r:id="rId26"/>
      <p:boldItalic r:id="rId27"/>
    </p:embeddedFont>
    <p:embeddedFont>
      <p:font typeface="Twinkl SemiBold" charset="0"/>
      <p:bold r:id="rId28"/>
    </p:embeddedFont>
    <p:embeddedFont>
      <p:font typeface="Twinkl" panose="020B0604020202020204" charset="0"/>
      <p:regular r:id="rId29"/>
      <p:bold r:id="rId30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3E"/>
    <a:srgbClr val="ADD479"/>
    <a:srgbClr val="F0821A"/>
    <a:srgbClr val="9DDDF9"/>
    <a:srgbClr val="349C9D"/>
    <a:srgbClr val="FBB88E"/>
    <a:srgbClr val="653C8F"/>
    <a:srgbClr val="A66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9" autoAdjust="0"/>
    <p:restoredTop sz="96357" autoAdjust="0"/>
  </p:normalViewPr>
  <p:slideViewPr>
    <p:cSldViewPr>
      <p:cViewPr varScale="1">
        <p:scale>
          <a:sx n="45" d="100"/>
          <a:sy n="45" d="100"/>
        </p:scale>
        <p:origin x="110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52C670-4608-45EF-B8ED-7E457A832A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1E42A7-86B5-43E2-9CA9-EB5A294682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43161436-46F2-4B97-8926-F508025B2BF7}" type="datetimeFigureOut">
              <a:rPr lang="en-GB"/>
              <a:pPr>
                <a:defRPr/>
              </a:pPr>
              <a:t>06/01/2021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76546-AC25-484A-B964-C6C0FBFD13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55C942-477C-4E6A-9DE3-C4B1EC8D51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1E368BCF-D7CA-4DB9-B952-40A19002C6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56AD0E-84F6-4054-A5F8-A22C81C3C5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902453-80DF-4D10-837A-4D31087F84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4EAC82C3-09F8-4C82-B606-708B07A67F74}" type="datetimeFigureOut">
              <a:rPr lang="en-GB"/>
              <a:pPr>
                <a:defRPr/>
              </a:pPr>
              <a:t>06/01/2021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BF264E3-8450-4DF4-89F8-EE62D34776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7B0147E-8725-48D1-AD68-37F8A24CA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1EC83-CEDC-4D02-8B53-A8E47D70D9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44B2C-6524-48F4-B72E-FC21AB18D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2ED6524A-CE33-4FA8-A74B-065E4F1FE3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A620ED2-7A6E-477E-AB02-5DCECDF1F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58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F3D72558-AD25-4E32-810E-10DB5B645668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88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ADD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A6A266A9-BA29-4D47-899F-49AFA0429A6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596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38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CE32631-BE0D-410E-9012-1185A22E8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54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55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2B043A9-9852-475B-89D4-53AA7E3508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8E9CE47-EEAC-4344-B732-E74E71B70F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5" r:id="rId4"/>
    <p:sldLayoutId id="2147483769" r:id="rId5"/>
    <p:sldLayoutId id="2147483770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2.png"/><Relationship Id="rId7" Type="http://schemas.openxmlformats.org/officeDocument/2006/relationships/image" Target="../media/image7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73.png"/><Relationship Id="rId4" Type="http://schemas.openxmlformats.org/officeDocument/2006/relationships/image" Target="../media/image37.png"/><Relationship Id="rId9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0228C1-8B59-4A4D-9EB0-BCD6146B2B0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5" y="587014"/>
            <a:ext cx="8038249" cy="5683971"/>
          </a:xfrm>
          <a:prstGeom prst="roundRect">
            <a:avLst>
              <a:gd name="adj" fmla="val 2877"/>
            </a:avLst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7412" name="Picture 15">
            <a:extLst>
              <a:ext uri="{FF2B5EF4-FFF2-40B4-BE49-F238E27FC236}">
                <a16:creationId xmlns:a16="http://schemas.microsoft.com/office/drawing/2014/main" id="{B023545B-191B-48FF-9751-49F8FBAE4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/>
          <a:stretch>
            <a:fillRect/>
          </a:stretch>
        </p:blipFill>
        <p:spPr bwMode="auto">
          <a:xfrm>
            <a:off x="811213" y="2587625"/>
            <a:ext cx="24352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684213" y="4525963"/>
            <a:ext cx="7775575" cy="1651000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“</a:t>
            </a:r>
            <a:r>
              <a:rPr lang="en-US" sz="2400" dirty="0">
                <a:solidFill>
                  <a:srgbClr val="7030A0"/>
                </a:solidFill>
              </a:rPr>
              <a:t>I bet I can get</a:t>
            </a:r>
            <a:r>
              <a:rPr lang="en-US" sz="2400" dirty="0">
                <a:solidFill>
                  <a:schemeClr val="tx1"/>
                </a:solidFill>
              </a:rPr>
              <a:t> more </a:t>
            </a:r>
            <a:r>
              <a:rPr lang="en-US" sz="2400" dirty="0">
                <a:solidFill>
                  <a:srgbClr val="7030A0"/>
                </a:solidFill>
              </a:rPr>
              <a:t>sti</a:t>
            </a:r>
            <a:r>
              <a:rPr lang="en-US" sz="2400" u="sng" dirty="0">
                <a:solidFill>
                  <a:srgbClr val="7030A0"/>
                </a:solidFill>
              </a:rPr>
              <a:t>ck</a:t>
            </a:r>
            <a:r>
              <a:rPr lang="en-US" sz="2400" dirty="0">
                <a:solidFill>
                  <a:srgbClr val="7030A0"/>
                </a:solidFill>
              </a:rPr>
              <a:t>s </a:t>
            </a:r>
            <a:r>
              <a:rPr lang="en-US" sz="2400" u="sng" dirty="0">
                <a:solidFill>
                  <a:srgbClr val="7030A0"/>
                </a:solidFill>
              </a:rPr>
              <a:t>th</a:t>
            </a:r>
            <a:r>
              <a:rPr lang="en-US" sz="2400" dirty="0">
                <a:solidFill>
                  <a:srgbClr val="7030A0"/>
                </a:solidFill>
              </a:rPr>
              <a:t>an you can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rgbClr val="7030A0"/>
                </a:solidFill>
              </a:rPr>
              <a:t>Kit</a:t>
            </a:r>
            <a:r>
              <a:rPr lang="en-US" sz="2400" dirty="0">
                <a:solidFill>
                  <a:schemeClr val="tx1"/>
                </a:solidFill>
              </a:rPr>
              <a:t>!”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laughed </a:t>
            </a:r>
            <a:r>
              <a:rPr lang="en-US" sz="2400" dirty="0">
                <a:solidFill>
                  <a:srgbClr val="7030A0"/>
                </a:solidFill>
              </a:rPr>
              <a:t>Sam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“</a:t>
            </a:r>
            <a:r>
              <a:rPr lang="en-US" sz="2400" dirty="0">
                <a:solidFill>
                  <a:srgbClr val="7030A0"/>
                </a:solidFill>
              </a:rPr>
              <a:t>I bet you </a:t>
            </a:r>
            <a:r>
              <a:rPr lang="en-US" sz="2400" dirty="0">
                <a:solidFill>
                  <a:schemeClr val="tx1"/>
                </a:solidFill>
              </a:rPr>
              <a:t>can’t!” replied </a:t>
            </a:r>
            <a:r>
              <a:rPr lang="en-US" sz="2400" dirty="0">
                <a:solidFill>
                  <a:srgbClr val="7030A0"/>
                </a:solidFill>
              </a:rPr>
              <a:t>Kit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>
                <a:solidFill>
                  <a:srgbClr val="7030A0"/>
                </a:solidFill>
              </a:rPr>
              <a:t>They</a:t>
            </a:r>
            <a:r>
              <a:rPr lang="en-US" sz="2400" dirty="0">
                <a:solidFill>
                  <a:schemeClr val="tx1"/>
                </a:solidFill>
              </a:rPr>
              <a:t> both </a:t>
            </a:r>
            <a:r>
              <a:rPr lang="en-US" sz="2400" dirty="0">
                <a:solidFill>
                  <a:srgbClr val="7030A0"/>
                </a:solidFill>
              </a:rPr>
              <a:t>st</a:t>
            </a:r>
            <a:r>
              <a:rPr lang="en-US" sz="2400" u="sng" dirty="0">
                <a:solidFill>
                  <a:srgbClr val="7030A0"/>
                </a:solidFill>
              </a:rPr>
              <a:t>ar</a:t>
            </a:r>
            <a:r>
              <a:rPr lang="en-US" sz="2400" dirty="0">
                <a:solidFill>
                  <a:srgbClr val="7030A0"/>
                </a:solidFill>
              </a:rPr>
              <a:t>ted to</a:t>
            </a:r>
            <a:br>
              <a:rPr lang="en-US" sz="2400" dirty="0">
                <a:solidFill>
                  <a:srgbClr val="7030A0"/>
                </a:solidFill>
              </a:rPr>
            </a:br>
            <a:r>
              <a:rPr lang="en-US" sz="2400" dirty="0" err="1">
                <a:solidFill>
                  <a:srgbClr val="7030A0"/>
                </a:solidFill>
              </a:rPr>
              <a:t>ga</a:t>
            </a:r>
            <a:r>
              <a:rPr lang="en-US" sz="2400" u="sng" dirty="0" err="1">
                <a:solidFill>
                  <a:srgbClr val="7030A0"/>
                </a:solidFill>
              </a:rPr>
              <a:t>th</a:t>
            </a:r>
            <a:r>
              <a:rPr lang="en-US" sz="500" dirty="0">
                <a:solidFill>
                  <a:srgbClr val="7030A0"/>
                </a:solidFill>
              </a:rPr>
              <a:t> </a:t>
            </a:r>
            <a:r>
              <a:rPr lang="en-US" sz="2400" u="sng" dirty="0" err="1">
                <a:solidFill>
                  <a:srgbClr val="7030A0"/>
                </a:solidFill>
              </a:rPr>
              <a:t>er</a:t>
            </a:r>
            <a:r>
              <a:rPr lang="en-US" sz="2400" dirty="0">
                <a:solidFill>
                  <a:srgbClr val="7030A0"/>
                </a:solidFill>
              </a:rPr>
              <a:t> as</a:t>
            </a:r>
            <a:r>
              <a:rPr lang="en-US" sz="2400" dirty="0">
                <a:solidFill>
                  <a:schemeClr val="tx1"/>
                </a:solidFill>
              </a:rPr>
              <a:t> many </a:t>
            </a:r>
            <a:r>
              <a:rPr lang="en-US" sz="2400" dirty="0">
                <a:solidFill>
                  <a:srgbClr val="7030A0"/>
                </a:solidFill>
              </a:rPr>
              <a:t>as they </a:t>
            </a:r>
            <a:r>
              <a:rPr lang="en-US" sz="2400" dirty="0">
                <a:solidFill>
                  <a:schemeClr val="tx1"/>
                </a:solidFill>
              </a:rPr>
              <a:t>could.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7414" name="Picture 9">
            <a:extLst>
              <a:ext uri="{FF2B5EF4-FFF2-40B4-BE49-F238E27FC236}">
                <a16:creationId xmlns:a16="http://schemas.microsoft.com/office/drawing/2014/main" id="{918781F4-71DB-46E8-BDC8-1F80D23D0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822450"/>
            <a:ext cx="1042988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1">
            <a:extLst>
              <a:ext uri="{FF2B5EF4-FFF2-40B4-BE49-F238E27FC236}">
                <a16:creationId xmlns:a16="http://schemas.microsoft.com/office/drawing/2014/main" id="{E00C8D60-0629-4DF2-ACD5-17802282A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1700213"/>
            <a:ext cx="89852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D3E87E0-DF27-4CE7-B6F6-4AF95D55F233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E4C234C-E992-4EF4-9E54-8FC3C0531438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EEF2FF-12A2-4143-96FE-66ED367F5785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5027CC5-0288-42C1-91B3-ECC0BA79C82A}"/>
              </a:ext>
            </a:extLst>
          </p:cNvPr>
          <p:cNvSpPr/>
          <p:nvPr/>
        </p:nvSpPr>
        <p:spPr>
          <a:xfrm>
            <a:off x="809625" y="908050"/>
            <a:ext cx="7515225" cy="85407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Kit and Sam are picking up sticks for the campfire.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Can you read the consonant blends on each stick?</a:t>
            </a:r>
          </a:p>
        </p:txBody>
      </p:sp>
      <p:pic>
        <p:nvPicPr>
          <p:cNvPr id="18436" name="Picture 8">
            <a:extLst>
              <a:ext uri="{FF2B5EF4-FFF2-40B4-BE49-F238E27FC236}">
                <a16:creationId xmlns:a16="http://schemas.microsoft.com/office/drawing/2014/main" id="{B161B2B4-61EE-4919-90F9-3B8A73D04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47875"/>
            <a:ext cx="35115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>
            <a:extLst>
              <a:ext uri="{FF2B5EF4-FFF2-40B4-BE49-F238E27FC236}">
                <a16:creationId xmlns:a16="http://schemas.microsoft.com/office/drawing/2014/main" id="{2DE4C0C5-90FE-4F9F-BA00-EEC5DEDE5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3481387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88E3C73-5EDF-470E-8A03-B33DA6EEF42B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1F0478F-E715-4102-B9FA-03FF9E9530B4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D3A5714-A78E-4881-AE2F-FCF9BEB26C0C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9459" name="Picture 8">
            <a:extLst>
              <a:ext uri="{FF2B5EF4-FFF2-40B4-BE49-F238E27FC236}">
                <a16:creationId xmlns:a16="http://schemas.microsoft.com/office/drawing/2014/main" id="{28FE43ED-7F28-4F16-8B39-4187FE8A1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155892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1">
            <a:extLst>
              <a:ext uri="{FF2B5EF4-FFF2-40B4-BE49-F238E27FC236}">
                <a16:creationId xmlns:a16="http://schemas.microsoft.com/office/drawing/2014/main" id="{4A9EA4EA-55E0-4319-AE6A-D86ADD763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620713"/>
            <a:ext cx="1658938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E44A49E-2C2B-4D18-A847-5A4022546534}"/>
              </a:ext>
            </a:extLst>
          </p:cNvPr>
          <p:cNvGrpSpPr>
            <a:grpSpLocks/>
          </p:cNvGrpSpPr>
          <p:nvPr/>
        </p:nvGrpSpPr>
        <p:grpSpPr bwMode="auto">
          <a:xfrm>
            <a:off x="2625725" y="1268413"/>
            <a:ext cx="3816350" cy="3154362"/>
            <a:chOff x="2663786" y="1124744"/>
            <a:chExt cx="3816427" cy="3154710"/>
          </a:xfrm>
        </p:grpSpPr>
        <p:pic>
          <p:nvPicPr>
            <p:cNvPr id="19499" name="Picture 7">
              <a:extLst>
                <a:ext uri="{FF2B5EF4-FFF2-40B4-BE49-F238E27FC236}">
                  <a16:creationId xmlns:a16="http://schemas.microsoft.com/office/drawing/2014/main" id="{C17C3169-B509-4C44-8590-0DFB9CE113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786" y="2276872"/>
              <a:ext cx="3816427" cy="104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5455CAE-EB78-4C82-8B06-4C8B9609A1FB}"/>
                </a:ext>
              </a:extLst>
            </p:cNvPr>
            <p:cNvSpPr txBox="1"/>
            <p:nvPr/>
          </p:nvSpPr>
          <p:spPr>
            <a:xfrm>
              <a:off x="3414471" y="1124744"/>
              <a:ext cx="2315057" cy="31547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9900" b="1" dirty="0" err="1">
                  <a:ln w="571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st</a:t>
              </a:r>
              <a:endParaRPr lang="en-GB" sz="19900" b="1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26ABF8E-6FCA-403F-AD4F-23C765AF6D5D}"/>
              </a:ext>
            </a:extLst>
          </p:cNvPr>
          <p:cNvGrpSpPr>
            <a:grpSpLocks/>
          </p:cNvGrpSpPr>
          <p:nvPr/>
        </p:nvGrpSpPr>
        <p:grpSpPr bwMode="auto">
          <a:xfrm>
            <a:off x="2625725" y="1268413"/>
            <a:ext cx="3816350" cy="3154362"/>
            <a:chOff x="2663786" y="1124744"/>
            <a:chExt cx="3816427" cy="3154710"/>
          </a:xfrm>
        </p:grpSpPr>
        <p:pic>
          <p:nvPicPr>
            <p:cNvPr id="19497" name="Picture 33">
              <a:extLst>
                <a:ext uri="{FF2B5EF4-FFF2-40B4-BE49-F238E27FC236}">
                  <a16:creationId xmlns:a16="http://schemas.microsoft.com/office/drawing/2014/main" id="{85860BC5-E9E6-4B1E-814B-1E8D6E5DD7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786" y="2276872"/>
              <a:ext cx="3816427" cy="104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66CE59C-5072-4F9D-9906-282C5A517AC7}"/>
                </a:ext>
              </a:extLst>
            </p:cNvPr>
            <p:cNvSpPr txBox="1"/>
            <p:nvPr/>
          </p:nvSpPr>
          <p:spPr>
            <a:xfrm>
              <a:off x="3414471" y="1124744"/>
              <a:ext cx="2478564" cy="31547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9900" b="1" dirty="0" err="1">
                  <a:ln w="571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cr</a:t>
              </a:r>
              <a:endParaRPr lang="en-GB" sz="19900" b="1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273C7A4-47CA-4540-8F93-2494331C96BC}"/>
              </a:ext>
            </a:extLst>
          </p:cNvPr>
          <p:cNvGrpSpPr>
            <a:grpSpLocks/>
          </p:cNvGrpSpPr>
          <p:nvPr/>
        </p:nvGrpSpPr>
        <p:grpSpPr bwMode="auto">
          <a:xfrm>
            <a:off x="2625725" y="1268413"/>
            <a:ext cx="3816350" cy="3154362"/>
            <a:chOff x="2663786" y="1124744"/>
            <a:chExt cx="3816427" cy="3154710"/>
          </a:xfrm>
        </p:grpSpPr>
        <p:pic>
          <p:nvPicPr>
            <p:cNvPr id="19495" name="Picture 36">
              <a:extLst>
                <a:ext uri="{FF2B5EF4-FFF2-40B4-BE49-F238E27FC236}">
                  <a16:creationId xmlns:a16="http://schemas.microsoft.com/office/drawing/2014/main" id="{21CF3636-2114-4F1E-BDB6-06962FF31E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786" y="2276872"/>
              <a:ext cx="3816427" cy="104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1C8F2E4-F1B1-49CC-A4CB-10E8A225EF96}"/>
                </a:ext>
              </a:extLst>
            </p:cNvPr>
            <p:cNvSpPr txBox="1"/>
            <p:nvPr/>
          </p:nvSpPr>
          <p:spPr>
            <a:xfrm>
              <a:off x="3414471" y="1124744"/>
              <a:ext cx="2390398" cy="31547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9900" b="1" dirty="0" err="1">
                  <a:ln w="571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bl</a:t>
              </a:r>
              <a:endParaRPr lang="en-GB" sz="19900" b="1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5D486F9-F8AF-4175-8728-AE30405D58C6}"/>
              </a:ext>
            </a:extLst>
          </p:cNvPr>
          <p:cNvGrpSpPr>
            <a:grpSpLocks/>
          </p:cNvGrpSpPr>
          <p:nvPr/>
        </p:nvGrpSpPr>
        <p:grpSpPr bwMode="auto">
          <a:xfrm>
            <a:off x="2625725" y="1268413"/>
            <a:ext cx="3816350" cy="3154362"/>
            <a:chOff x="2663786" y="1124744"/>
            <a:chExt cx="3816427" cy="3154710"/>
          </a:xfrm>
        </p:grpSpPr>
        <p:pic>
          <p:nvPicPr>
            <p:cNvPr id="19493" name="Picture 44">
              <a:extLst>
                <a:ext uri="{FF2B5EF4-FFF2-40B4-BE49-F238E27FC236}">
                  <a16:creationId xmlns:a16="http://schemas.microsoft.com/office/drawing/2014/main" id="{9ADDF655-D1BB-47D1-860D-DDE62B9D02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786" y="2276872"/>
              <a:ext cx="3816427" cy="104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5613E1C-7F90-4A14-991D-DFE1CABA05C0}"/>
                </a:ext>
              </a:extLst>
            </p:cNvPr>
            <p:cNvSpPr txBox="1"/>
            <p:nvPr/>
          </p:nvSpPr>
          <p:spPr>
            <a:xfrm>
              <a:off x="2905453" y="1124744"/>
              <a:ext cx="3384260" cy="31547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9900" b="1" dirty="0" err="1">
                  <a:ln w="571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sw</a:t>
              </a:r>
              <a:endParaRPr lang="en-GB" sz="19900" b="1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3A1C2E2-46BC-43A7-9F6B-D0AE5271485D}"/>
              </a:ext>
            </a:extLst>
          </p:cNvPr>
          <p:cNvGrpSpPr>
            <a:grpSpLocks/>
          </p:cNvGrpSpPr>
          <p:nvPr/>
        </p:nvGrpSpPr>
        <p:grpSpPr bwMode="auto">
          <a:xfrm>
            <a:off x="2625725" y="1268413"/>
            <a:ext cx="3816350" cy="3154362"/>
            <a:chOff x="2663786" y="1124744"/>
            <a:chExt cx="3816427" cy="3154710"/>
          </a:xfrm>
        </p:grpSpPr>
        <p:pic>
          <p:nvPicPr>
            <p:cNvPr id="19491" name="Picture 47">
              <a:extLst>
                <a:ext uri="{FF2B5EF4-FFF2-40B4-BE49-F238E27FC236}">
                  <a16:creationId xmlns:a16="http://schemas.microsoft.com/office/drawing/2014/main" id="{2E17DC20-9C82-40B0-8CC3-0A64453E1B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786" y="2276872"/>
              <a:ext cx="3816427" cy="104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A86E091-FF69-4083-9E07-F2BCB1937CF1}"/>
                </a:ext>
              </a:extLst>
            </p:cNvPr>
            <p:cNvSpPr txBox="1"/>
            <p:nvPr/>
          </p:nvSpPr>
          <p:spPr>
            <a:xfrm>
              <a:off x="2905453" y="1124744"/>
              <a:ext cx="3480440" cy="31547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9900" b="1" dirty="0" err="1">
                  <a:ln w="571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sm</a:t>
              </a:r>
              <a:endParaRPr lang="en-GB" sz="19900" b="1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F2AE81B-1F36-41E6-812F-99DA1AD2724D}"/>
              </a:ext>
            </a:extLst>
          </p:cNvPr>
          <p:cNvGrpSpPr>
            <a:grpSpLocks/>
          </p:cNvGrpSpPr>
          <p:nvPr/>
        </p:nvGrpSpPr>
        <p:grpSpPr bwMode="auto">
          <a:xfrm>
            <a:off x="2625725" y="1282700"/>
            <a:ext cx="3816350" cy="3154363"/>
            <a:chOff x="2663786" y="1124744"/>
            <a:chExt cx="3816427" cy="3154710"/>
          </a:xfrm>
        </p:grpSpPr>
        <p:pic>
          <p:nvPicPr>
            <p:cNvPr id="19489" name="Picture 50">
              <a:extLst>
                <a:ext uri="{FF2B5EF4-FFF2-40B4-BE49-F238E27FC236}">
                  <a16:creationId xmlns:a16="http://schemas.microsoft.com/office/drawing/2014/main" id="{681E2D50-50B2-4B5F-AFF3-789F521625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786" y="2276872"/>
              <a:ext cx="3816427" cy="104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F253B5E-B8BF-4630-A9F4-2A05CB843F12}"/>
                </a:ext>
              </a:extLst>
            </p:cNvPr>
            <p:cNvSpPr txBox="1"/>
            <p:nvPr/>
          </p:nvSpPr>
          <p:spPr>
            <a:xfrm>
              <a:off x="3274141" y="1124744"/>
              <a:ext cx="2667718" cy="31547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9900" b="1" dirty="0" err="1">
                  <a:ln w="571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nt</a:t>
              </a:r>
              <a:endParaRPr lang="en-GB" sz="19900" b="1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B3A4130-E16D-425A-B72D-19BE76E34047}"/>
              </a:ext>
            </a:extLst>
          </p:cNvPr>
          <p:cNvGrpSpPr>
            <a:grpSpLocks/>
          </p:cNvGrpSpPr>
          <p:nvPr/>
        </p:nvGrpSpPr>
        <p:grpSpPr bwMode="auto">
          <a:xfrm>
            <a:off x="2625725" y="1268413"/>
            <a:ext cx="3816350" cy="3154362"/>
            <a:chOff x="2663786" y="1124744"/>
            <a:chExt cx="3816427" cy="3154710"/>
          </a:xfrm>
        </p:grpSpPr>
        <p:pic>
          <p:nvPicPr>
            <p:cNvPr id="19487" name="Picture 53">
              <a:extLst>
                <a:ext uri="{FF2B5EF4-FFF2-40B4-BE49-F238E27FC236}">
                  <a16:creationId xmlns:a16="http://schemas.microsoft.com/office/drawing/2014/main" id="{55B1B8DE-A49D-416C-BFE5-92C85A18B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786" y="2276872"/>
              <a:ext cx="3816427" cy="104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D8010B0-ABB5-4A61-8A9E-8F23DEC40686}"/>
                </a:ext>
              </a:extLst>
            </p:cNvPr>
            <p:cNvSpPr txBox="1"/>
            <p:nvPr/>
          </p:nvSpPr>
          <p:spPr>
            <a:xfrm>
              <a:off x="3602672" y="1124744"/>
              <a:ext cx="1976823" cy="31547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9900" b="1" dirty="0" err="1">
                  <a:ln w="571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lt</a:t>
              </a:r>
              <a:endParaRPr lang="en-GB" sz="19900" b="1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F9061F4-6CDF-47DF-B6D7-B6D2B1386B33}"/>
              </a:ext>
            </a:extLst>
          </p:cNvPr>
          <p:cNvGrpSpPr>
            <a:grpSpLocks/>
          </p:cNvGrpSpPr>
          <p:nvPr/>
        </p:nvGrpSpPr>
        <p:grpSpPr bwMode="auto">
          <a:xfrm>
            <a:off x="2611438" y="1125538"/>
            <a:ext cx="3832225" cy="3154362"/>
            <a:chOff x="2663786" y="964869"/>
            <a:chExt cx="3832698" cy="3154710"/>
          </a:xfrm>
        </p:grpSpPr>
        <p:pic>
          <p:nvPicPr>
            <p:cNvPr id="19485" name="Picture 56">
              <a:extLst>
                <a:ext uri="{FF2B5EF4-FFF2-40B4-BE49-F238E27FC236}">
                  <a16:creationId xmlns:a16="http://schemas.microsoft.com/office/drawing/2014/main" id="{3C04F842-9C61-423C-97CC-3BD0D5CC2B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786" y="2276872"/>
              <a:ext cx="3816427" cy="104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FE87576-8F1C-4224-8025-38573EFE2EDC}"/>
                </a:ext>
              </a:extLst>
            </p:cNvPr>
            <p:cNvSpPr txBox="1"/>
            <p:nvPr/>
          </p:nvSpPr>
          <p:spPr>
            <a:xfrm>
              <a:off x="2733916" y="964869"/>
              <a:ext cx="3762568" cy="31547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9900" b="1" dirty="0" err="1">
                  <a:ln w="571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mp</a:t>
              </a:r>
              <a:endParaRPr lang="en-GB" sz="19900" b="1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7328955-F277-4AEA-87D4-D446D1AF68DC}"/>
              </a:ext>
            </a:extLst>
          </p:cNvPr>
          <p:cNvGrpSpPr>
            <a:grpSpLocks/>
          </p:cNvGrpSpPr>
          <p:nvPr/>
        </p:nvGrpSpPr>
        <p:grpSpPr bwMode="auto">
          <a:xfrm>
            <a:off x="2625725" y="1125538"/>
            <a:ext cx="3816350" cy="3154362"/>
            <a:chOff x="2663786" y="964869"/>
            <a:chExt cx="3816427" cy="3154710"/>
          </a:xfrm>
        </p:grpSpPr>
        <p:pic>
          <p:nvPicPr>
            <p:cNvPr id="19483" name="Picture 59">
              <a:extLst>
                <a:ext uri="{FF2B5EF4-FFF2-40B4-BE49-F238E27FC236}">
                  <a16:creationId xmlns:a16="http://schemas.microsoft.com/office/drawing/2014/main" id="{6C74EE20-1BEC-4A3A-B925-36BB1BDA4E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786" y="2276872"/>
              <a:ext cx="3816427" cy="104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AB10358-141E-4FB1-B035-39E1AED5999A}"/>
                </a:ext>
              </a:extLst>
            </p:cNvPr>
            <p:cNvSpPr txBox="1"/>
            <p:nvPr/>
          </p:nvSpPr>
          <p:spPr>
            <a:xfrm>
              <a:off x="2968530" y="964869"/>
              <a:ext cx="3132589" cy="31547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9900" b="1" dirty="0" err="1">
                  <a:ln w="571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nd</a:t>
              </a:r>
              <a:endParaRPr lang="en-GB" sz="19900" b="1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BA005D0-2350-4A61-97AF-0AAED80BA4DE}"/>
              </a:ext>
            </a:extLst>
          </p:cNvPr>
          <p:cNvGrpSpPr>
            <a:grpSpLocks/>
          </p:cNvGrpSpPr>
          <p:nvPr/>
        </p:nvGrpSpPr>
        <p:grpSpPr bwMode="auto">
          <a:xfrm>
            <a:off x="2625725" y="1138238"/>
            <a:ext cx="3816350" cy="3154362"/>
            <a:chOff x="2663786" y="964869"/>
            <a:chExt cx="3816427" cy="3154710"/>
          </a:xfrm>
        </p:grpSpPr>
        <p:pic>
          <p:nvPicPr>
            <p:cNvPr id="19481" name="Picture 62">
              <a:extLst>
                <a:ext uri="{FF2B5EF4-FFF2-40B4-BE49-F238E27FC236}">
                  <a16:creationId xmlns:a16="http://schemas.microsoft.com/office/drawing/2014/main" id="{4E397F3D-2EAB-4615-A001-A4F3B3D09F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786" y="2276872"/>
              <a:ext cx="3816427" cy="104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E26A1F4-2F15-4E72-87AD-D6E2D45541A4}"/>
                </a:ext>
              </a:extLst>
            </p:cNvPr>
            <p:cNvSpPr txBox="1"/>
            <p:nvPr/>
          </p:nvSpPr>
          <p:spPr>
            <a:xfrm>
              <a:off x="3419255" y="964869"/>
              <a:ext cx="2398413" cy="31547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9900" b="1" dirty="0" err="1">
                  <a:ln w="571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lp</a:t>
              </a:r>
              <a:endParaRPr lang="en-GB" sz="19900" b="1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75C142F-356A-4886-BD02-1BAF0A7EA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3788">
            <a:off x="800100" y="5553075"/>
            <a:ext cx="147478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D0D1703-A1DF-4A9F-A87B-19398EB6B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3788">
            <a:off x="6845300" y="5553075"/>
            <a:ext cx="1473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5D48E5B-1B38-416C-8C37-FF90AB33F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96851">
            <a:off x="803275" y="5573713"/>
            <a:ext cx="14732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0F4E6D0-3A96-4CB4-83CA-AC9F5F17C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103">
            <a:off x="6789738" y="5616575"/>
            <a:ext cx="1474787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69974F79-9D5C-45CB-AFFE-EE5F2DE54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21998">
            <a:off x="996950" y="5891213"/>
            <a:ext cx="14732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BFE9DFD-77A2-4D6F-88C9-5924B59A8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96173">
            <a:off x="6567488" y="5657850"/>
            <a:ext cx="1473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9F949EC8-80B8-47A1-9278-D1AAAE582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85004">
            <a:off x="976313" y="5635625"/>
            <a:ext cx="1473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7F70139-22BE-43EF-8532-6BBA7CBFF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85004">
            <a:off x="6315075" y="5715000"/>
            <a:ext cx="1473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01895DDF-31B3-4CF6-BCA6-2609A5A0F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99604">
            <a:off x="1150938" y="5715000"/>
            <a:ext cx="1473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187DB44-F965-4962-A2E3-34C39FACD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99604">
            <a:off x="7126288" y="5691188"/>
            <a:ext cx="1474787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DC05771A-A149-45CF-9C5F-037608D8F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Consonant Blend Sticks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27CCA6-EBFD-432C-8673-797EEB75944C}"/>
              </a:ext>
            </a:extLst>
          </p:cNvPr>
          <p:cNvSpPr/>
          <p:nvPr/>
        </p:nvSpPr>
        <p:spPr>
          <a:xfrm>
            <a:off x="809625" y="1473200"/>
            <a:ext cx="7515225" cy="80327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Kit and Sam are trying to think of words that contain the blend on their sticks. Can you help?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D740978-3C34-4BB6-94F9-FC4BDA0F8287}"/>
              </a:ext>
            </a:extLst>
          </p:cNvPr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F08115"/>
          </a:solidFill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E789D0-785F-479E-8269-C1FB6DB6AB28}"/>
                </a:ext>
              </a:extLst>
            </p:cNvPr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E8C971B-EB98-4E15-B33F-F9825C2F867B}"/>
                </a:ext>
              </a:extLst>
            </p:cNvPr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20485" name="Picture 7">
            <a:extLst>
              <a:ext uri="{FF2B5EF4-FFF2-40B4-BE49-F238E27FC236}">
                <a16:creationId xmlns:a16="http://schemas.microsoft.com/office/drawing/2014/main" id="{82797C32-66BE-4FBB-BDBE-5670B8EB7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47875"/>
            <a:ext cx="35115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>
            <a:extLst>
              <a:ext uri="{FF2B5EF4-FFF2-40B4-BE49-F238E27FC236}">
                <a16:creationId xmlns:a16="http://schemas.microsoft.com/office/drawing/2014/main" id="{35A58A51-A8DF-449B-8918-97F2E4EE1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3481387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>
            <a:extLst>
              <a:ext uri="{FF2B5EF4-FFF2-40B4-BE49-F238E27FC236}">
                <a16:creationId xmlns:a16="http://schemas.microsoft.com/office/drawing/2014/main" id="{BC81305C-58AF-484A-8A78-E50A8C138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076700"/>
            <a:ext cx="6264275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5F475B-6D8B-440D-B494-7D51D2937160}"/>
              </a:ext>
            </a:extLst>
          </p:cNvPr>
          <p:cNvSpPr/>
          <p:nvPr/>
        </p:nvSpPr>
        <p:spPr>
          <a:xfrm>
            <a:off x="2538413" y="4387850"/>
            <a:ext cx="3930650" cy="1476375"/>
          </a:xfrm>
          <a:prstGeom prst="roundRect">
            <a:avLst>
              <a:gd name="adj" fmla="val 3730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D740978-3C34-4BB6-94F9-FC4BDA0F8287}"/>
              </a:ext>
            </a:extLst>
          </p:cNvPr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F08115"/>
          </a:solidFill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E789D0-785F-479E-8269-C1FB6DB6AB28}"/>
                </a:ext>
              </a:extLst>
            </p:cNvPr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E8C971B-EB98-4E15-B33F-F9825C2F867B}"/>
                </a:ext>
              </a:extLst>
            </p:cNvPr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0200D823-3ED9-4D4F-84D5-EDFAA0220671}"/>
              </a:ext>
            </a:extLst>
          </p:cNvPr>
          <p:cNvSpPr/>
          <p:nvPr/>
        </p:nvSpPr>
        <p:spPr>
          <a:xfrm>
            <a:off x="3043238" y="731838"/>
            <a:ext cx="3057525" cy="30575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9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35498C-72B5-46EF-984C-334575C16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1263650"/>
            <a:ext cx="216535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7CAF562-AEFB-48BF-83E2-117EA9522164}"/>
              </a:ext>
            </a:extLst>
          </p:cNvPr>
          <p:cNvGrpSpPr>
            <a:grpSpLocks/>
          </p:cNvGrpSpPr>
          <p:nvPr/>
        </p:nvGrpSpPr>
        <p:grpSpPr bwMode="auto">
          <a:xfrm>
            <a:off x="2124075" y="4292600"/>
            <a:ext cx="6264275" cy="1570038"/>
            <a:chOff x="1439651" y="4293096"/>
            <a:chExt cx="6264696" cy="15696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597BBC-CDA4-4143-87B4-550799E026AC}"/>
                </a:ext>
              </a:extLst>
            </p:cNvPr>
            <p:cNvSpPr txBox="1"/>
            <p:nvPr/>
          </p:nvSpPr>
          <p:spPr>
            <a:xfrm>
              <a:off x="1439651" y="4293096"/>
              <a:ext cx="6264696" cy="15696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9600" b="1" dirty="0" err="1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st</a:t>
              </a:r>
              <a:endParaRPr lang="en-GB" sz="9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ED3227D-A9C0-4442-9B7B-F55207E417F8}"/>
                </a:ext>
              </a:extLst>
            </p:cNvPr>
            <p:cNvSpPr/>
            <p:nvPr/>
          </p:nvSpPr>
          <p:spPr>
            <a:xfrm>
              <a:off x="3273337" y="5408840"/>
              <a:ext cx="720773" cy="1079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624E41C-BF5D-46BD-B287-1172A53745D4}"/>
                </a:ext>
              </a:extLst>
            </p:cNvPr>
            <p:cNvSpPr/>
            <p:nvPr/>
          </p:nvSpPr>
          <p:spPr>
            <a:xfrm>
              <a:off x="2484296" y="5408840"/>
              <a:ext cx="719186" cy="1079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81ADB2-92FE-4975-8CA1-E9DACE00AF2F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4292600"/>
            <a:ext cx="6264275" cy="1570038"/>
            <a:chOff x="1439651" y="4293096"/>
            <a:chExt cx="6264696" cy="156966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0BDC6B-5F23-4CD1-95F6-25C4DA933111}"/>
                </a:ext>
              </a:extLst>
            </p:cNvPr>
            <p:cNvSpPr txBox="1"/>
            <p:nvPr/>
          </p:nvSpPr>
          <p:spPr>
            <a:xfrm>
              <a:off x="1439651" y="4293096"/>
              <a:ext cx="6264696" cy="15696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9600" b="1" dirty="0" err="1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nk</a:t>
              </a:r>
              <a:endParaRPr lang="en-GB" sz="9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99BF5BC-CCDF-43CC-9A8C-E8FC2858FEE2}"/>
                </a:ext>
              </a:extLst>
            </p:cNvPr>
            <p:cNvSpPr/>
            <p:nvPr/>
          </p:nvSpPr>
          <p:spPr>
            <a:xfrm>
              <a:off x="3060597" y="5408840"/>
              <a:ext cx="719186" cy="1079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241800B-649A-4A73-A93B-3888FD725915}"/>
                </a:ext>
              </a:extLst>
            </p:cNvPr>
            <p:cNvSpPr/>
            <p:nvPr/>
          </p:nvSpPr>
          <p:spPr>
            <a:xfrm>
              <a:off x="2269969" y="5408840"/>
              <a:ext cx="720773" cy="1079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EBC07BF-875F-4204-818F-00AD6486A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1104900"/>
            <a:ext cx="1296987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B151178-A274-4E07-9AC4-8987C41150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" t="-24832" r="-15322" b="-24304"/>
          <a:stretch/>
        </p:blipFill>
        <p:spPr>
          <a:xfrm>
            <a:off x="3131840" y="1263879"/>
            <a:ext cx="3057587" cy="2165121"/>
          </a:xfrm>
          <a:prstGeom prst="ellipse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3FAC0DF-7D3E-48DB-BC2C-F0739FE016AB}"/>
              </a:ext>
            </a:extLst>
          </p:cNvPr>
          <p:cNvGrpSpPr>
            <a:grpSpLocks/>
          </p:cNvGrpSpPr>
          <p:nvPr/>
        </p:nvGrpSpPr>
        <p:grpSpPr bwMode="auto">
          <a:xfrm>
            <a:off x="2159000" y="4292600"/>
            <a:ext cx="6265863" cy="1570038"/>
            <a:chOff x="1439651" y="4293096"/>
            <a:chExt cx="6264696" cy="156966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989DB54-277D-4F99-BF73-241A5AACE874}"/>
                </a:ext>
              </a:extLst>
            </p:cNvPr>
            <p:cNvSpPr txBox="1"/>
            <p:nvPr/>
          </p:nvSpPr>
          <p:spPr>
            <a:xfrm>
              <a:off x="1439651" y="4293096"/>
              <a:ext cx="6264696" cy="15696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9600" b="1" dirty="0" err="1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nd</a:t>
              </a:r>
              <a:endParaRPr lang="en-GB" sz="9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10B91CB-7297-4DAF-BDA4-C70750D29820}"/>
                </a:ext>
              </a:extLst>
            </p:cNvPr>
            <p:cNvSpPr/>
            <p:nvPr/>
          </p:nvSpPr>
          <p:spPr>
            <a:xfrm>
              <a:off x="3060187" y="5408840"/>
              <a:ext cx="720591" cy="1079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50CFE79-917D-42F1-88F2-A59D9CDB70CC}"/>
                </a:ext>
              </a:extLst>
            </p:cNvPr>
            <p:cNvSpPr/>
            <p:nvPr/>
          </p:nvSpPr>
          <p:spPr>
            <a:xfrm>
              <a:off x="2269759" y="5408840"/>
              <a:ext cx="720591" cy="1079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90B377C4-0283-4D1C-BACB-66523B1AA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1316038"/>
            <a:ext cx="2354262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6326C0B3-1BD0-4797-9750-3C017CE0B2AF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4306888"/>
            <a:ext cx="6264275" cy="1570037"/>
            <a:chOff x="1439651" y="4293096"/>
            <a:chExt cx="6264696" cy="156966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14624E2-9B54-4533-9470-076C6061A708}"/>
                </a:ext>
              </a:extLst>
            </p:cNvPr>
            <p:cNvSpPr txBox="1"/>
            <p:nvPr/>
          </p:nvSpPr>
          <p:spPr>
            <a:xfrm>
              <a:off x="1439651" y="4293096"/>
              <a:ext cx="6264696" cy="15696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9600" b="1" dirty="0" err="1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fr</a:t>
              </a:r>
              <a:endParaRPr lang="en-GB" sz="9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F09C2BD-AD0B-4DAF-B052-724BBD961D17}"/>
                </a:ext>
              </a:extLst>
            </p:cNvPr>
            <p:cNvSpPr/>
            <p:nvPr/>
          </p:nvSpPr>
          <p:spPr>
            <a:xfrm>
              <a:off x="5937341" y="5416776"/>
              <a:ext cx="719185" cy="1079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BFBB385-01DC-4280-BEA2-19023B55D981}"/>
                </a:ext>
              </a:extLst>
            </p:cNvPr>
            <p:cNvSpPr/>
            <p:nvPr/>
          </p:nvSpPr>
          <p:spPr>
            <a:xfrm>
              <a:off x="5146713" y="5416776"/>
              <a:ext cx="720773" cy="1079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FA5216D2-4046-46E4-97B7-1A017D0CA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736725"/>
            <a:ext cx="287813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7E78A8BD-F551-47E1-AE4D-042542F39427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4306888"/>
            <a:ext cx="6264275" cy="1570037"/>
            <a:chOff x="1439651" y="4293096"/>
            <a:chExt cx="6264696" cy="156966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AC7E10-4120-4CFD-B639-0A026535155E}"/>
                </a:ext>
              </a:extLst>
            </p:cNvPr>
            <p:cNvSpPr txBox="1"/>
            <p:nvPr/>
          </p:nvSpPr>
          <p:spPr>
            <a:xfrm>
              <a:off x="1439651" y="4293096"/>
              <a:ext cx="6264696" cy="15696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9600" b="1" dirty="0" err="1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cr</a:t>
              </a:r>
              <a:endParaRPr lang="en-GB" sz="9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157F659-C40B-4230-9331-97E0BC93E2D4}"/>
                </a:ext>
              </a:extLst>
            </p:cNvPr>
            <p:cNvSpPr/>
            <p:nvPr/>
          </p:nvSpPr>
          <p:spPr>
            <a:xfrm>
              <a:off x="5937341" y="5416776"/>
              <a:ext cx="719185" cy="1079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E2120A7-F43F-4795-869F-646F3ABA8581}"/>
                </a:ext>
              </a:extLst>
            </p:cNvPr>
            <p:cNvSpPr/>
            <p:nvPr/>
          </p:nvSpPr>
          <p:spPr>
            <a:xfrm>
              <a:off x="5146713" y="5416776"/>
              <a:ext cx="720773" cy="1079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AEE7B9A2-4A1E-407E-AF75-EA3ADEA3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1736725"/>
            <a:ext cx="2430462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A943B8BD-4BF5-405C-9AE6-AA44C77E7255}"/>
              </a:ext>
            </a:extLst>
          </p:cNvPr>
          <p:cNvGrpSpPr>
            <a:grpSpLocks/>
          </p:cNvGrpSpPr>
          <p:nvPr/>
        </p:nvGrpSpPr>
        <p:grpSpPr bwMode="auto">
          <a:xfrm>
            <a:off x="2124075" y="4292600"/>
            <a:ext cx="6264275" cy="1570038"/>
            <a:chOff x="1439651" y="4293096"/>
            <a:chExt cx="6264696" cy="156966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A913FF7-B906-4039-B283-AB400037109E}"/>
                </a:ext>
              </a:extLst>
            </p:cNvPr>
            <p:cNvSpPr txBox="1"/>
            <p:nvPr/>
          </p:nvSpPr>
          <p:spPr>
            <a:xfrm>
              <a:off x="1439651" y="4293096"/>
              <a:ext cx="6264696" cy="15696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9600" b="1" dirty="0" err="1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lt</a:t>
              </a:r>
              <a:endParaRPr lang="en-GB" sz="9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5B4BA2E-FC00-414A-8A0B-97A233F50224}"/>
                </a:ext>
              </a:extLst>
            </p:cNvPr>
            <p:cNvSpPr/>
            <p:nvPr/>
          </p:nvSpPr>
          <p:spPr>
            <a:xfrm>
              <a:off x="3340017" y="5408840"/>
              <a:ext cx="719185" cy="1079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DEBC98D-B317-4C78-8175-99BD9D681816}"/>
                </a:ext>
              </a:extLst>
            </p:cNvPr>
            <p:cNvSpPr/>
            <p:nvPr/>
          </p:nvSpPr>
          <p:spPr>
            <a:xfrm>
              <a:off x="2549389" y="5408840"/>
              <a:ext cx="720773" cy="1079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7071592D-6233-433B-A4A2-80966A4FE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085850"/>
            <a:ext cx="245745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8EAC7DD-17CA-4397-970A-4F8A96B6585A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4306888"/>
            <a:ext cx="6264275" cy="1570037"/>
            <a:chOff x="1439651" y="4293096"/>
            <a:chExt cx="6264696" cy="156966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D18FFC8-3ECB-48BC-A6B0-E572DB6FF2C0}"/>
                </a:ext>
              </a:extLst>
            </p:cNvPr>
            <p:cNvSpPr txBox="1"/>
            <p:nvPr/>
          </p:nvSpPr>
          <p:spPr>
            <a:xfrm>
              <a:off x="1439651" y="4293096"/>
              <a:ext cx="6264696" cy="15696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9600" b="1" dirty="0" err="1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st</a:t>
              </a:r>
              <a:endParaRPr lang="en-GB" sz="9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8737AAB-5672-4167-9BAD-8F8983020D60}"/>
                </a:ext>
              </a:extLst>
            </p:cNvPr>
            <p:cNvSpPr/>
            <p:nvPr/>
          </p:nvSpPr>
          <p:spPr>
            <a:xfrm>
              <a:off x="5937340" y="5416776"/>
              <a:ext cx="719186" cy="1079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EFA04D8-B0B4-4002-9939-1D63444A1AE7}"/>
                </a:ext>
              </a:extLst>
            </p:cNvPr>
            <p:cNvSpPr/>
            <p:nvPr/>
          </p:nvSpPr>
          <p:spPr>
            <a:xfrm>
              <a:off x="5146712" y="5416776"/>
              <a:ext cx="720773" cy="1079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0228C1-8B59-4A4D-9EB0-BCD6146B2B0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5" y="587014"/>
            <a:ext cx="8038249" cy="5683971"/>
          </a:xfrm>
          <a:prstGeom prst="roundRect">
            <a:avLst>
              <a:gd name="adj" fmla="val 2877"/>
            </a:avLst>
          </a:prstGeom>
        </p:spPr>
      </p:pic>
      <p:pic>
        <p:nvPicPr>
          <p:cNvPr id="22531" name="Picture 2">
            <a:extLst>
              <a:ext uri="{FF2B5EF4-FFF2-40B4-BE49-F238E27FC236}">
                <a16:creationId xmlns:a16="http://schemas.microsoft.com/office/drawing/2014/main" id="{A924D376-8A87-400F-8B6F-8CC57003C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1700213"/>
            <a:ext cx="5345112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22533" name="Picture 23">
            <a:extLst>
              <a:ext uri="{FF2B5EF4-FFF2-40B4-BE49-F238E27FC236}">
                <a16:creationId xmlns:a16="http://schemas.microsoft.com/office/drawing/2014/main" id="{E007C5D7-8110-41C6-A4C7-891F89BC9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57300"/>
            <a:ext cx="11588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4">
            <a:extLst>
              <a:ext uri="{FF2B5EF4-FFF2-40B4-BE49-F238E27FC236}">
                <a16:creationId xmlns:a16="http://schemas.microsoft.com/office/drawing/2014/main" id="{9B8B98DC-FB43-4AEB-B1CE-532E76C73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041400"/>
            <a:ext cx="1546225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8">
            <a:extLst>
              <a:ext uri="{FF2B5EF4-FFF2-40B4-BE49-F238E27FC236}">
                <a16:creationId xmlns:a16="http://schemas.microsoft.com/office/drawing/2014/main" id="{989D0F3E-4404-491E-81D9-E8FCBC665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1844675"/>
            <a:ext cx="1412875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215">
            <a:extLst>
              <a:ext uri="{FF2B5EF4-FFF2-40B4-BE49-F238E27FC236}">
                <a16:creationId xmlns:a16="http://schemas.microsoft.com/office/drawing/2014/main" id="{9BF94300-F45A-4AD9-A2F0-3F8330ABB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38450"/>
            <a:ext cx="145097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30">
            <a:extLst>
              <a:ext uri="{FF2B5EF4-FFF2-40B4-BE49-F238E27FC236}">
                <a16:creationId xmlns:a16="http://schemas.microsoft.com/office/drawing/2014/main" id="{D73889F5-0D0B-465C-86BA-1827014AE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1819275"/>
            <a:ext cx="142240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684213" y="4868863"/>
            <a:ext cx="7775575" cy="1308100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rgbClr val="7030A0"/>
                </a:solidFill>
              </a:rPr>
              <a:t>Kit and Sam ran ba</a:t>
            </a:r>
            <a:r>
              <a:rPr lang="en-US" sz="2400" u="sng" dirty="0">
                <a:solidFill>
                  <a:srgbClr val="7030A0"/>
                </a:solidFill>
              </a:rPr>
              <a:t>ck</a:t>
            </a:r>
            <a:r>
              <a:rPr lang="en-US" sz="2400" dirty="0">
                <a:solidFill>
                  <a:srgbClr val="7030A0"/>
                </a:solidFill>
              </a:rPr>
              <a:t> wi</a:t>
            </a:r>
            <a:r>
              <a:rPr lang="en-US" sz="2400" u="sng" dirty="0">
                <a:solidFill>
                  <a:srgbClr val="7030A0"/>
                </a:solidFill>
              </a:rPr>
              <a:t>th</a:t>
            </a:r>
            <a:r>
              <a:rPr lang="en-US" sz="2400" dirty="0">
                <a:solidFill>
                  <a:srgbClr val="7030A0"/>
                </a:solidFill>
              </a:rPr>
              <a:t> the sti</a:t>
            </a:r>
            <a:r>
              <a:rPr lang="en-US" sz="2400" u="sng" dirty="0">
                <a:solidFill>
                  <a:srgbClr val="7030A0"/>
                </a:solidFill>
              </a:rPr>
              <a:t>ck</a:t>
            </a:r>
            <a:r>
              <a:rPr lang="en-US" sz="2400" dirty="0">
                <a:solidFill>
                  <a:srgbClr val="7030A0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. “Great work,” </a:t>
            </a:r>
            <a:r>
              <a:rPr lang="en-US" sz="2400" dirty="0">
                <a:solidFill>
                  <a:srgbClr val="FF0000"/>
                </a:solidFill>
              </a:rPr>
              <a:t>said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Mum</a:t>
            </a:r>
            <a:r>
              <a:rPr lang="en-US" sz="2400" dirty="0">
                <a:solidFill>
                  <a:schemeClr val="tx1"/>
                </a:solidFill>
              </a:rPr>
              <a:t>. “</a:t>
            </a:r>
            <a:r>
              <a:rPr lang="en-US" sz="2400" dirty="0">
                <a:solidFill>
                  <a:srgbClr val="7030A0"/>
                </a:solidFill>
              </a:rPr>
              <a:t>N</a:t>
            </a:r>
            <a:r>
              <a:rPr lang="en-US" sz="2400" u="sng" dirty="0">
                <a:solidFill>
                  <a:srgbClr val="7030A0"/>
                </a:solidFill>
              </a:rPr>
              <a:t>ow</a:t>
            </a:r>
            <a:r>
              <a:rPr lang="en-US" sz="2400" dirty="0">
                <a:solidFill>
                  <a:srgbClr val="7030A0"/>
                </a:solidFill>
              </a:rPr>
              <a:t>, let</a:t>
            </a:r>
            <a:r>
              <a:rPr lang="en-US" sz="2400" dirty="0">
                <a:solidFill>
                  <a:schemeClr val="tx1"/>
                </a:solidFill>
              </a:rPr>
              <a:t>’</a:t>
            </a:r>
            <a:r>
              <a:rPr lang="en-US" sz="2400" dirty="0">
                <a:solidFill>
                  <a:srgbClr val="7030A0"/>
                </a:solidFill>
              </a:rPr>
              <a:t>s get </a:t>
            </a:r>
            <a:r>
              <a:rPr lang="en-US" sz="2400" u="sng" dirty="0">
                <a:solidFill>
                  <a:srgbClr val="7030A0"/>
                </a:solidFill>
              </a:rPr>
              <a:t>th</a:t>
            </a:r>
            <a:r>
              <a:rPr lang="en-US" sz="2400" dirty="0">
                <a:solidFill>
                  <a:srgbClr val="7030A0"/>
                </a:solidFill>
              </a:rPr>
              <a:t>is</a:t>
            </a:r>
            <a:r>
              <a:rPr lang="en-US" sz="2400" dirty="0">
                <a:solidFill>
                  <a:schemeClr val="tx1"/>
                </a:solidFill>
              </a:rPr>
              <a:t> fire </a:t>
            </a:r>
            <a:r>
              <a:rPr lang="en-US" sz="2400" dirty="0">
                <a:solidFill>
                  <a:srgbClr val="7030A0"/>
                </a:solidFill>
              </a:rPr>
              <a:t>st</a:t>
            </a:r>
            <a:r>
              <a:rPr lang="en-US" sz="2400" u="sng" dirty="0">
                <a:solidFill>
                  <a:srgbClr val="7030A0"/>
                </a:solidFill>
              </a:rPr>
              <a:t>ar</a:t>
            </a:r>
            <a:r>
              <a:rPr lang="en-US" sz="2400" dirty="0">
                <a:solidFill>
                  <a:srgbClr val="7030A0"/>
                </a:solidFill>
              </a:rPr>
              <a:t>ted</a:t>
            </a:r>
            <a:r>
              <a:rPr lang="en-US" sz="2400" dirty="0">
                <a:solidFill>
                  <a:schemeClr val="tx1"/>
                </a:solidFill>
              </a:rPr>
              <a:t>.” 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“</a:t>
            </a:r>
            <a:r>
              <a:rPr lang="en-US" sz="2400" dirty="0">
                <a:solidFill>
                  <a:srgbClr val="7030A0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have </a:t>
            </a:r>
            <a:r>
              <a:rPr lang="en-US" sz="2400" dirty="0">
                <a:solidFill>
                  <a:srgbClr val="7030A0"/>
                </a:solidFill>
              </a:rPr>
              <a:t>an extra</a:t>
            </a:r>
            <a:r>
              <a:rPr lang="en-US" sz="2400" dirty="0">
                <a:solidFill>
                  <a:schemeClr val="tx1"/>
                </a:solidFill>
              </a:rPr>
              <a:t> treat </a:t>
            </a:r>
            <a:r>
              <a:rPr lang="en-US" sz="2400" dirty="0">
                <a:solidFill>
                  <a:srgbClr val="7030A0"/>
                </a:solidFill>
              </a:rPr>
              <a:t>f</a:t>
            </a:r>
            <a:r>
              <a:rPr lang="en-US" sz="2400" u="sng" dirty="0">
                <a:solidFill>
                  <a:srgbClr val="7030A0"/>
                </a:solidFill>
              </a:rPr>
              <a:t>or</a:t>
            </a:r>
            <a:r>
              <a:rPr lang="en-US" sz="2400" dirty="0">
                <a:solidFill>
                  <a:srgbClr val="7030A0"/>
                </a:solidFill>
              </a:rPr>
              <a:t> us ton</a:t>
            </a:r>
            <a:r>
              <a:rPr lang="en-US" sz="2400" u="sng" dirty="0">
                <a:solidFill>
                  <a:srgbClr val="7030A0"/>
                </a:solidFill>
              </a:rPr>
              <a:t>igh</a:t>
            </a:r>
            <a:r>
              <a:rPr lang="en-US" sz="2400" dirty="0">
                <a:solidFill>
                  <a:srgbClr val="7030A0"/>
                </a:solidFill>
              </a:rPr>
              <a:t>t</a:t>
            </a:r>
            <a:r>
              <a:rPr lang="en-US" sz="2400" dirty="0">
                <a:solidFill>
                  <a:schemeClr val="tx1"/>
                </a:solidFill>
              </a:rPr>
              <a:t>,” </a:t>
            </a:r>
            <a:r>
              <a:rPr lang="en-US" sz="2400" dirty="0">
                <a:solidFill>
                  <a:srgbClr val="FF0000"/>
                </a:solidFill>
              </a:rPr>
              <a:t>said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Dad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39AF4EED-5480-4FE8-80B2-D6B7F749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Sentence Time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27CCA6-EBFD-432C-8673-797EEB75944C}"/>
              </a:ext>
            </a:extLst>
          </p:cNvPr>
          <p:cNvSpPr/>
          <p:nvPr/>
        </p:nvSpPr>
        <p:spPr>
          <a:xfrm>
            <a:off x="809625" y="1473200"/>
            <a:ext cx="7515225" cy="80327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What treat does Dad have for Kit and Sam?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Look at the picture and write a sentence to match.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D740978-3C34-4BB6-94F9-FC4BDA0F8287}"/>
              </a:ext>
            </a:extLst>
          </p:cNvPr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F08115"/>
          </a:solidFill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E789D0-785F-479E-8269-C1FB6DB6AB28}"/>
                </a:ext>
              </a:extLst>
            </p:cNvPr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E8C971B-EB98-4E15-B33F-F9825C2F867B}"/>
                </a:ext>
              </a:extLst>
            </p:cNvPr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23557" name="Picture 12">
            <a:extLst>
              <a:ext uri="{FF2B5EF4-FFF2-40B4-BE49-F238E27FC236}">
                <a16:creationId xmlns:a16="http://schemas.microsoft.com/office/drawing/2014/main" id="{2C6BCF48-374C-4373-A4A3-27D29A0CF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397125"/>
            <a:ext cx="5992813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Kit's teachings">
            <a:extLst>
              <a:ext uri="{FF2B5EF4-FFF2-40B4-BE49-F238E27FC236}">
                <a16:creationId xmlns:a16="http://schemas.microsoft.com/office/drawing/2014/main" id="{F36BEA62-C1DF-4CAE-9F22-F033FE45F486}"/>
              </a:ext>
            </a:extLst>
          </p:cNvPr>
          <p:cNvGrpSpPr>
            <a:grpSpLocks/>
          </p:cNvGrpSpPr>
          <p:nvPr/>
        </p:nvGrpSpPr>
        <p:grpSpPr bwMode="auto">
          <a:xfrm>
            <a:off x="177800" y="5734050"/>
            <a:ext cx="4465638" cy="1008063"/>
            <a:chOff x="1476133" y="5229200"/>
            <a:chExt cx="4464810" cy="100811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D82B0D9-F584-47D6-8A7D-5B55C844360D}"/>
                </a:ext>
              </a:extLst>
            </p:cNvPr>
            <p:cNvSpPr/>
            <p:nvPr/>
          </p:nvSpPr>
          <p:spPr>
            <a:xfrm>
              <a:off x="2268149" y="5516552"/>
              <a:ext cx="3672794" cy="433408"/>
            </a:xfrm>
            <a:prstGeom prst="roundRect">
              <a:avLst>
                <a:gd name="adj" fmla="val 50000"/>
              </a:avLst>
            </a:prstGeom>
            <a:solidFill>
              <a:srgbClr val="00963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anchor="ctr"/>
            <a:lstStyle/>
            <a:p>
              <a:pPr algn="r">
                <a:defRPr/>
              </a:pPr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AED73A8-4950-4A20-BDA7-8259D8DDED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1476133" y="5229200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63E"/>
              </a:solidFill>
            </a:ln>
          </p:spPr>
        </p:pic>
      </p:grpSp>
      <p:sp>
        <p:nvSpPr>
          <p:cNvPr id="11" name="Kit's teaching bubble">
            <a:extLst>
              <a:ext uri="{FF2B5EF4-FFF2-40B4-BE49-F238E27FC236}">
                <a16:creationId xmlns:a16="http://schemas.microsoft.com/office/drawing/2014/main" id="{A554E178-EFDB-4552-B7CB-6A78A1322698}"/>
              </a:ext>
            </a:extLst>
          </p:cNvPr>
          <p:cNvSpPr/>
          <p:nvPr/>
        </p:nvSpPr>
        <p:spPr>
          <a:xfrm>
            <a:off x="801688" y="4611688"/>
            <a:ext cx="3770312" cy="981075"/>
          </a:xfrm>
          <a:prstGeom prst="wedgeRoundRectCallout">
            <a:avLst>
              <a:gd name="adj1" fmla="val -47513"/>
              <a:gd name="adj2" fmla="val 116631"/>
              <a:gd name="adj3" fmla="val 16667"/>
            </a:avLst>
          </a:prstGeom>
          <a:solidFill>
            <a:schemeClr val="bg1"/>
          </a:solidFill>
          <a:ln w="28575">
            <a:solidFill>
              <a:srgbClr val="009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Click ‘Show Suggestion’ to see a suggested sentence for the picture.</a:t>
            </a:r>
          </a:p>
        </p:txBody>
      </p:sp>
      <p:sp>
        <p:nvSpPr>
          <p:cNvPr id="12" name="Close bubble">
            <a:extLst>
              <a:ext uri="{FF2B5EF4-FFF2-40B4-BE49-F238E27FC236}">
                <a16:creationId xmlns:a16="http://schemas.microsoft.com/office/drawing/2014/main" id="{F0D664E4-2FF7-4B85-86D7-D04A4B3F02B2}"/>
              </a:ext>
            </a:extLst>
          </p:cNvPr>
          <p:cNvSpPr/>
          <p:nvPr/>
        </p:nvSpPr>
        <p:spPr>
          <a:xfrm>
            <a:off x="668338" y="4500563"/>
            <a:ext cx="282575" cy="284162"/>
          </a:xfrm>
          <a:prstGeom prst="ellipse">
            <a:avLst/>
          </a:prstGeom>
          <a:solidFill>
            <a:srgbClr val="009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7409EE-9052-4F37-93F7-91D166970B85}"/>
              </a:ext>
            </a:extLst>
          </p:cNvPr>
          <p:cNvGrpSpPr>
            <a:grpSpLocks/>
          </p:cNvGrpSpPr>
          <p:nvPr/>
        </p:nvGrpSpPr>
        <p:grpSpPr bwMode="auto">
          <a:xfrm>
            <a:off x="1879600" y="728663"/>
            <a:ext cx="5400675" cy="2181225"/>
            <a:chOff x="1879751" y="728796"/>
            <a:chExt cx="5400600" cy="2180895"/>
          </a:xfrm>
        </p:grpSpPr>
        <p:sp>
          <p:nvSpPr>
            <p:cNvPr id="57" name="Speech Bubble">
              <a:extLst>
                <a:ext uri="{FF2B5EF4-FFF2-40B4-BE49-F238E27FC236}">
                  <a16:creationId xmlns:a16="http://schemas.microsoft.com/office/drawing/2014/main" id="{D31928BD-8664-440B-BE5A-9E29B5AAE43C}"/>
                </a:ext>
              </a:extLst>
            </p:cNvPr>
            <p:cNvSpPr/>
            <p:nvPr/>
          </p:nvSpPr>
          <p:spPr>
            <a:xfrm>
              <a:off x="1879751" y="728796"/>
              <a:ext cx="5400600" cy="1785667"/>
            </a:xfrm>
            <a:prstGeom prst="wedgeRoundRectCallout">
              <a:avLst>
                <a:gd name="adj1" fmla="val 1626"/>
                <a:gd name="adj2" fmla="val 48428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1800"/>
                </a:spcAft>
                <a:defRPr/>
              </a:pPr>
              <a:r>
                <a:rPr lang="en-GB" sz="3200" dirty="0">
                  <a:solidFill>
                    <a:schemeClr val="tx1"/>
                  </a:solidFill>
                </a:rPr>
                <a:t>We can all toast and melt</a:t>
              </a:r>
            </a:p>
            <a:p>
              <a:pPr algn="ctr">
                <a:spcAft>
                  <a:spcPts val="1800"/>
                </a:spcAft>
                <a:defRPr/>
              </a:pPr>
              <a:r>
                <a:rPr lang="en-GB" sz="3200" dirty="0">
                  <a:solidFill>
                    <a:schemeClr val="tx1"/>
                  </a:solidFill>
                </a:rPr>
                <a:t> camp sweets.</a:t>
              </a:r>
            </a:p>
          </p:txBody>
        </p:sp>
        <p:pic>
          <p:nvPicPr>
            <p:cNvPr id="24615" name="Picture 17">
              <a:extLst>
                <a:ext uri="{FF2B5EF4-FFF2-40B4-BE49-F238E27FC236}">
                  <a16:creationId xmlns:a16="http://schemas.microsoft.com/office/drawing/2014/main" id="{1B624CBB-EE77-4CE6-946C-B7B712DC8C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05" b="-2"/>
            <a:stretch>
              <a:fillRect/>
            </a:stretch>
          </p:blipFill>
          <p:spPr bwMode="auto">
            <a:xfrm>
              <a:off x="2339752" y="2500089"/>
              <a:ext cx="635154" cy="409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6" name="Picture 40">
              <a:extLst>
                <a:ext uri="{FF2B5EF4-FFF2-40B4-BE49-F238E27FC236}">
                  <a16:creationId xmlns:a16="http://schemas.microsoft.com/office/drawing/2014/main" id="{BB6FDDCF-1E21-427E-9573-4792C1B74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05" b="-2"/>
            <a:stretch>
              <a:fillRect/>
            </a:stretch>
          </p:blipFill>
          <p:spPr bwMode="auto">
            <a:xfrm>
              <a:off x="6145903" y="2500089"/>
              <a:ext cx="635154" cy="409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D740978-3C34-4BB6-94F9-FC4BDA0F8287}"/>
              </a:ext>
            </a:extLst>
          </p:cNvPr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F08115"/>
          </a:solidFill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E789D0-785F-479E-8269-C1FB6DB6AB28}"/>
                </a:ext>
              </a:extLst>
            </p:cNvPr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E8C971B-EB98-4E15-B33F-F9825C2F867B}"/>
                </a:ext>
              </a:extLst>
            </p:cNvPr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24582" name="Picture 9">
            <a:extLst>
              <a:ext uri="{FF2B5EF4-FFF2-40B4-BE49-F238E27FC236}">
                <a16:creationId xmlns:a16="http://schemas.microsoft.com/office/drawing/2014/main" id="{08873F92-7E08-40C3-AA4F-C0C6A613F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3654425"/>
            <a:ext cx="2105025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1">
            <a:extLst>
              <a:ext uri="{FF2B5EF4-FFF2-40B4-BE49-F238E27FC236}">
                <a16:creationId xmlns:a16="http://schemas.microsoft.com/office/drawing/2014/main" id="{20AA93DE-A191-4274-BE73-C36B34870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2924175"/>
            <a:ext cx="2030412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62">
            <a:extLst>
              <a:ext uri="{FF2B5EF4-FFF2-40B4-BE49-F238E27FC236}">
                <a16:creationId xmlns:a16="http://schemas.microsoft.com/office/drawing/2014/main" id="{5E18A7EA-A3C6-4F04-A782-EC4575DEC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24175"/>
            <a:ext cx="198755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Show button">
            <a:extLst>
              <a:ext uri="{FF2B5EF4-FFF2-40B4-BE49-F238E27FC236}">
                <a16:creationId xmlns:a16="http://schemas.microsoft.com/office/drawing/2014/main" id="{94B09EFF-A5F2-4A04-B7A9-83F76D204711}"/>
              </a:ext>
            </a:extLst>
          </p:cNvPr>
          <p:cNvGrpSpPr>
            <a:grpSpLocks/>
          </p:cNvGrpSpPr>
          <p:nvPr/>
        </p:nvGrpSpPr>
        <p:grpSpPr bwMode="auto">
          <a:xfrm>
            <a:off x="6875463" y="5383213"/>
            <a:ext cx="1500187" cy="666750"/>
            <a:chOff x="6914614" y="5534675"/>
            <a:chExt cx="1499293" cy="666848"/>
          </a:xfrm>
        </p:grpSpPr>
        <p:sp>
          <p:nvSpPr>
            <p:cNvPr id="15" name="Rectangle: Rounded Corners 18">
              <a:extLst>
                <a:ext uri="{FF2B5EF4-FFF2-40B4-BE49-F238E27FC236}">
                  <a16:creationId xmlns:a16="http://schemas.microsoft.com/office/drawing/2014/main" id="{0FAC3B94-4118-4BED-82B9-4A904FB5213D}"/>
                </a:ext>
              </a:extLst>
            </p:cNvPr>
            <p:cNvSpPr/>
            <p:nvPr/>
          </p:nvSpPr>
          <p:spPr>
            <a:xfrm>
              <a:off x="6914614" y="5650579"/>
              <a:ext cx="1099481" cy="431863"/>
            </a:xfrm>
            <a:prstGeom prst="roundRect">
              <a:avLst>
                <a:gd name="adj" fmla="val 50000"/>
              </a:avLst>
            </a:prstGeom>
            <a:solidFill>
              <a:srgbClr val="00963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AF5BC9A-750B-4F0A-8333-ECA484DC7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63E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0228C1-8B59-4A4D-9EB0-BCD6146B2B0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5" y="587014"/>
            <a:ext cx="8038249" cy="5683971"/>
          </a:xfrm>
          <a:prstGeom prst="roundRect">
            <a:avLst>
              <a:gd name="adj" fmla="val 2877"/>
            </a:avLst>
          </a:prstGeom>
        </p:spPr>
      </p:pic>
      <p:pic>
        <p:nvPicPr>
          <p:cNvPr id="25603" name="Picture 2">
            <a:extLst>
              <a:ext uri="{FF2B5EF4-FFF2-40B4-BE49-F238E27FC236}">
                <a16:creationId xmlns:a16="http://schemas.microsoft.com/office/drawing/2014/main" id="{6F42552F-CB8B-43C4-B891-791D6E4A2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86"/>
          <a:stretch>
            <a:fillRect/>
          </a:stretch>
        </p:blipFill>
        <p:spPr bwMode="auto">
          <a:xfrm>
            <a:off x="6419850" y="1905000"/>
            <a:ext cx="2171700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25605" name="Picture 23">
            <a:extLst>
              <a:ext uri="{FF2B5EF4-FFF2-40B4-BE49-F238E27FC236}">
                <a16:creationId xmlns:a16="http://schemas.microsoft.com/office/drawing/2014/main" id="{4F057338-0438-4107-9EEE-EEBFD433C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57300"/>
            <a:ext cx="874712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4">
            <a:extLst>
              <a:ext uri="{FF2B5EF4-FFF2-40B4-BE49-F238E27FC236}">
                <a16:creationId xmlns:a16="http://schemas.microsoft.com/office/drawing/2014/main" id="{B215908D-DA1D-44AB-948D-C8BDA6C73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987425"/>
            <a:ext cx="1223962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9215">
            <a:extLst>
              <a:ext uri="{FF2B5EF4-FFF2-40B4-BE49-F238E27FC236}">
                <a16:creationId xmlns:a16="http://schemas.microsoft.com/office/drawing/2014/main" id="{6823CC4E-C123-42C9-B36F-59AE02EE5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2678113"/>
            <a:ext cx="1042988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684213" y="4559300"/>
            <a:ext cx="7775575" cy="1617663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“</a:t>
            </a:r>
            <a:r>
              <a:rPr lang="en-US" sz="2400" u="sng" dirty="0">
                <a:solidFill>
                  <a:srgbClr val="7030A0"/>
                </a:solidFill>
              </a:rPr>
              <a:t>Th</a:t>
            </a:r>
            <a:r>
              <a:rPr lang="en-US" sz="2400" dirty="0">
                <a:solidFill>
                  <a:srgbClr val="7030A0"/>
                </a:solidFill>
              </a:rPr>
              <a:t>is has b</a:t>
            </a:r>
            <a:r>
              <a:rPr lang="en-US" sz="2400" u="sng" dirty="0">
                <a:solidFill>
                  <a:srgbClr val="7030A0"/>
                </a:solidFill>
              </a:rPr>
              <a:t>ee</a:t>
            </a:r>
            <a:r>
              <a:rPr lang="en-US" sz="2400" dirty="0">
                <a:solidFill>
                  <a:srgbClr val="7030A0"/>
                </a:solidFill>
              </a:rPr>
              <a:t>n a </a:t>
            </a:r>
            <a:r>
              <a:rPr lang="en-US" sz="2400" dirty="0">
                <a:solidFill>
                  <a:schemeClr val="tx1"/>
                </a:solidFill>
              </a:rPr>
              <a:t>great first day </a:t>
            </a:r>
            <a:r>
              <a:rPr lang="en-US" sz="2400" dirty="0">
                <a:solidFill>
                  <a:srgbClr val="7030A0"/>
                </a:solidFill>
              </a:rPr>
              <a:t>at the </a:t>
            </a:r>
            <a:r>
              <a:rPr lang="en-US" sz="2400" dirty="0">
                <a:solidFill>
                  <a:schemeClr val="tx1"/>
                </a:solidFill>
              </a:rPr>
              <a:t>campsite!”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said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Kit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“</a:t>
            </a:r>
            <a:r>
              <a:rPr lang="en-US" sz="2400" dirty="0">
                <a:solidFill>
                  <a:srgbClr val="7030A0"/>
                </a:solidFill>
              </a:rPr>
              <a:t>It has</a:t>
            </a:r>
            <a:r>
              <a:rPr lang="en-US" sz="2400" dirty="0">
                <a:solidFill>
                  <a:schemeClr val="tx1"/>
                </a:solidFill>
              </a:rPr>
              <a:t>!” </a:t>
            </a:r>
            <a:r>
              <a:rPr lang="en-US" sz="2400" dirty="0">
                <a:solidFill>
                  <a:srgbClr val="7030A0"/>
                </a:solidFill>
              </a:rPr>
              <a:t>agr</a:t>
            </a:r>
            <a:r>
              <a:rPr lang="en-US" sz="2400" u="sng" dirty="0">
                <a:solidFill>
                  <a:srgbClr val="7030A0"/>
                </a:solidFill>
              </a:rPr>
              <a:t>ee</a:t>
            </a:r>
            <a:r>
              <a:rPr lang="en-US" sz="2400" dirty="0">
                <a:solidFill>
                  <a:srgbClr val="7030A0"/>
                </a:solidFill>
              </a:rPr>
              <a:t>d Sam</a:t>
            </a:r>
            <a:r>
              <a:rPr lang="en-US" sz="2400" dirty="0">
                <a:solidFill>
                  <a:schemeClr val="tx1"/>
                </a:solidFill>
              </a:rPr>
              <a:t>. “</a:t>
            </a:r>
            <a:r>
              <a:rPr lang="en-US" sz="2400" dirty="0">
                <a:solidFill>
                  <a:srgbClr val="FF0000"/>
                </a:solidFill>
              </a:rPr>
              <a:t>So</a:t>
            </a:r>
            <a:r>
              <a:rPr lang="en-US" sz="2400" dirty="0">
                <a:solidFill>
                  <a:schemeClr val="tx1"/>
                </a:solidFill>
              </a:rPr>
              <a:t>… </a:t>
            </a:r>
            <a:r>
              <a:rPr lang="en-US" sz="2400" dirty="0">
                <a:solidFill>
                  <a:srgbClr val="7030A0"/>
                </a:solidFill>
              </a:rPr>
              <a:t>Mum and Dad</a:t>
            </a:r>
            <a:r>
              <a:rPr lang="en-US" sz="2400" dirty="0">
                <a:solidFill>
                  <a:schemeClr val="tx1"/>
                </a:solidFill>
              </a:rPr>
              <a:t>, what </a:t>
            </a:r>
            <a:r>
              <a:rPr lang="en-US" sz="2400" dirty="0">
                <a:solidFill>
                  <a:srgbClr val="7030A0"/>
                </a:solidFill>
              </a:rPr>
              <a:t>are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we goi</a:t>
            </a:r>
            <a:r>
              <a:rPr lang="en-US" sz="2400" u="sng" dirty="0">
                <a:solidFill>
                  <a:srgbClr val="7030A0"/>
                </a:solidFill>
              </a:rPr>
              <a:t>ng</a:t>
            </a:r>
            <a:r>
              <a:rPr lang="en-US" sz="2400" dirty="0">
                <a:solidFill>
                  <a:srgbClr val="7030A0"/>
                </a:solidFill>
              </a:rPr>
              <a:t> to do </a:t>
            </a:r>
            <a:r>
              <a:rPr lang="en-US" sz="2400" dirty="0">
                <a:solidFill>
                  <a:schemeClr val="tx1"/>
                </a:solidFill>
              </a:rPr>
              <a:t>tomorrow?”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25609" name="Picture 12">
            <a:extLst>
              <a:ext uri="{FF2B5EF4-FFF2-40B4-BE49-F238E27FC236}">
                <a16:creationId xmlns:a16="http://schemas.microsoft.com/office/drawing/2014/main" id="{3956CED3-DB60-41BC-91F6-B2520AA46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278063"/>
            <a:ext cx="152082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3">
            <a:extLst>
              <a:ext uri="{FF2B5EF4-FFF2-40B4-BE49-F238E27FC236}">
                <a16:creationId xmlns:a16="http://schemas.microsoft.com/office/drawing/2014/main" id="{1BF51F59-1D79-4386-888D-B33022CCC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1735138"/>
            <a:ext cx="1427162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4">
            <a:extLst>
              <a:ext uri="{FF2B5EF4-FFF2-40B4-BE49-F238E27FC236}">
                <a16:creationId xmlns:a16="http://schemas.microsoft.com/office/drawing/2014/main" id="{FF76A86F-15D8-4C08-A023-3028935C7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773238"/>
            <a:ext cx="1397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>
            <a:extLst>
              <a:ext uri="{FF2B5EF4-FFF2-40B4-BE49-F238E27FC236}">
                <a16:creationId xmlns:a16="http://schemas.microsoft.com/office/drawing/2014/main" id="{508B3A9E-64FF-4F27-B317-ACEF38DB9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2089150"/>
            <a:ext cx="1568450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7">
            <a:extLst>
              <a:ext uri="{FF2B5EF4-FFF2-40B4-BE49-F238E27FC236}">
                <a16:creationId xmlns:a16="http://schemas.microsoft.com/office/drawing/2014/main" id="{3BB1B407-6F39-4940-B219-89BF125A2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089150"/>
            <a:ext cx="1274763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5ADF33-4D9E-49D8-878A-EECCFA458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2089150"/>
            <a:ext cx="5329237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>
                <a:solidFill>
                  <a:schemeClr val="tx1"/>
                </a:solidFill>
                <a:latin typeface="Twinkl SemiBold" pitchFamily="2" charset="0"/>
              </a:rPr>
              <a:t>Consonant Blends</a:t>
            </a:r>
          </a:p>
        </p:txBody>
      </p:sp>
      <p:sp>
        <p:nvSpPr>
          <p:cNvPr id="26629" name="Title 1">
            <a:extLst>
              <a:ext uri="{FF2B5EF4-FFF2-40B4-BE49-F238E27FC236}">
                <a16:creationId xmlns:a16="http://schemas.microsoft.com/office/drawing/2014/main" id="{D8CA47C4-70DD-4E0B-A3FB-06297F39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701675"/>
            <a:ext cx="8220075" cy="993775"/>
          </a:xfrm>
        </p:spPr>
        <p:txBody>
          <a:bodyPr/>
          <a:lstStyle/>
          <a:p>
            <a:r>
              <a:rPr lang="en-GB" altLang="en-US"/>
              <a:t>Today, we have practised…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39C325-23D1-4176-BF37-7EEA58430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113" y="5186363"/>
            <a:ext cx="3238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The adventure continues next lesson!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DEF17E9-535E-452E-802F-2DEE4AEDF096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EFB642C-AC0C-4835-9486-AC78D00B4A16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9BC2E4-0463-48F6-9FC2-0345F739B740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pic>
        <p:nvPicPr>
          <p:cNvPr id="9219" name="Picture 2">
            <a:extLst>
              <a:ext uri="{FF2B5EF4-FFF2-40B4-BE49-F238E27FC236}">
                <a16:creationId xmlns:a16="http://schemas.microsoft.com/office/drawing/2014/main" id="{77C3D18D-D271-4873-872D-4001C7EA8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21367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">
            <a:extLst>
              <a:ext uri="{FF2B5EF4-FFF2-40B4-BE49-F238E27FC236}">
                <a16:creationId xmlns:a16="http://schemas.microsoft.com/office/drawing/2014/main" id="{B0FD30A9-908E-473F-AF28-4DCBED034711}"/>
              </a:ext>
            </a:extLst>
          </p:cNvPr>
          <p:cNvSpPr/>
          <p:nvPr/>
        </p:nvSpPr>
        <p:spPr>
          <a:xfrm>
            <a:off x="1979613" y="908050"/>
            <a:ext cx="5221287" cy="896938"/>
          </a:xfrm>
          <a:prstGeom prst="wedgeRoundRectCallout">
            <a:avLst>
              <a:gd name="adj1" fmla="val -52590"/>
              <a:gd name="adj2" fmla="val 12333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practise Sam’s Sounds and Tricky Words!</a:t>
            </a:r>
          </a:p>
        </p:txBody>
      </p:sp>
      <p:sp>
        <p:nvSpPr>
          <p:cNvPr id="15" name="background 2">
            <a:extLst>
              <a:ext uri="{FF2B5EF4-FFF2-40B4-BE49-F238E27FC236}">
                <a16:creationId xmlns:a16="http://schemas.microsoft.com/office/drawing/2014/main" id="{7A1DB9D9-C041-44C9-A40F-2A8E564B6EB9}"/>
              </a:ext>
            </a:extLst>
          </p:cNvPr>
          <p:cNvSpPr/>
          <p:nvPr/>
        </p:nvSpPr>
        <p:spPr>
          <a:xfrm>
            <a:off x="6003925" y="21653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009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6" name="PLAY 2">
            <a:extLst>
              <a:ext uri="{FF2B5EF4-FFF2-40B4-BE49-F238E27FC236}">
                <a16:creationId xmlns:a16="http://schemas.microsoft.com/office/drawing/2014/main" id="{8E4DFDA1-6E7D-4945-B109-A993F58DC921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5357813"/>
            <a:ext cx="735012" cy="735012"/>
            <a:chOff x="6300192" y="2204864"/>
            <a:chExt cx="900100" cy="9001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BB99EA0-2669-43CF-AB1C-92789A5ACD19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B0B0FFEA-794F-4A4F-AD0D-BC73C2161473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19" name="background">
            <a:extLst>
              <a:ext uri="{FF2B5EF4-FFF2-40B4-BE49-F238E27FC236}">
                <a16:creationId xmlns:a16="http://schemas.microsoft.com/office/drawing/2014/main" id="{8F50E016-CEC1-482C-9550-ADE32940D35A}"/>
              </a:ext>
            </a:extLst>
          </p:cNvPr>
          <p:cNvSpPr/>
          <p:nvPr/>
        </p:nvSpPr>
        <p:spPr>
          <a:xfrm>
            <a:off x="3021013" y="21653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009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20" name="PLAY 1">
            <a:extLst>
              <a:ext uri="{FF2B5EF4-FFF2-40B4-BE49-F238E27FC236}">
                <a16:creationId xmlns:a16="http://schemas.microsoft.com/office/drawing/2014/main" id="{B6C8D7A2-7AEC-43AF-98F3-1A1ECCD8E383}"/>
              </a:ext>
            </a:extLst>
          </p:cNvPr>
          <p:cNvGrpSpPr>
            <a:grpSpLocks/>
          </p:cNvGrpSpPr>
          <p:nvPr/>
        </p:nvGrpSpPr>
        <p:grpSpPr bwMode="auto">
          <a:xfrm>
            <a:off x="3763963" y="5357813"/>
            <a:ext cx="736600" cy="735012"/>
            <a:chOff x="6300192" y="2204864"/>
            <a:chExt cx="900100" cy="9001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C8FC00F-039E-44D2-BDB9-0519B71A39F9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765EC674-912D-48C2-8224-0E5092526D71}"/>
                </a:ext>
              </a:extLst>
            </p:cNvPr>
            <p:cNvSpPr/>
            <p:nvPr/>
          </p:nvSpPr>
          <p:spPr>
            <a:xfrm rot="5400000">
              <a:off x="6559542" y="2417280"/>
              <a:ext cx="550169" cy="475269"/>
            </a:xfrm>
            <a:prstGeom prst="triangl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99" name="said">
            <a:extLst>
              <a:ext uri="{FF2B5EF4-FFF2-40B4-BE49-F238E27FC236}">
                <a16:creationId xmlns:a16="http://schemas.microsoft.com/office/drawing/2014/main" id="{8E6454F4-F634-40D7-8811-6AA4E58C2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613" y="3328988"/>
            <a:ext cx="19748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tx1"/>
                </a:solidFill>
              </a:rPr>
              <a:t>said</a:t>
            </a:r>
          </a:p>
        </p:txBody>
      </p:sp>
      <p:sp>
        <p:nvSpPr>
          <p:cNvPr id="100" name="so">
            <a:extLst>
              <a:ext uri="{FF2B5EF4-FFF2-40B4-BE49-F238E27FC236}">
                <a16:creationId xmlns:a16="http://schemas.microsoft.com/office/drawing/2014/main" id="{044A0948-DDA7-444F-A905-E5FD698E2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113" y="3328988"/>
            <a:ext cx="13398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tx1"/>
                </a:solidFill>
              </a:rPr>
              <a:t>so</a:t>
            </a:r>
          </a:p>
        </p:txBody>
      </p:sp>
      <p:sp>
        <p:nvSpPr>
          <p:cNvPr id="101" name="have">
            <a:extLst>
              <a:ext uri="{FF2B5EF4-FFF2-40B4-BE49-F238E27FC236}">
                <a16:creationId xmlns:a16="http://schemas.microsoft.com/office/drawing/2014/main" id="{19D471C7-67FD-4D69-989D-9BD08683A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3328988"/>
            <a:ext cx="2038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tx1"/>
                </a:solidFill>
              </a:rPr>
              <a:t>have</a:t>
            </a:r>
          </a:p>
        </p:txBody>
      </p:sp>
      <p:sp>
        <p:nvSpPr>
          <p:cNvPr id="102" name="like">
            <a:extLst>
              <a:ext uri="{FF2B5EF4-FFF2-40B4-BE49-F238E27FC236}">
                <a16:creationId xmlns:a16="http://schemas.microsoft.com/office/drawing/2014/main" id="{BB9231AC-1981-4E4A-A9F7-58C96905D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9525" y="3328988"/>
            <a:ext cx="15986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tx1"/>
                </a:solidFill>
              </a:rPr>
              <a:t>like</a:t>
            </a:r>
          </a:p>
        </p:txBody>
      </p:sp>
      <p:sp>
        <p:nvSpPr>
          <p:cNvPr id="103" name="come">
            <a:extLst>
              <a:ext uri="{FF2B5EF4-FFF2-40B4-BE49-F238E27FC236}">
                <a16:creationId xmlns:a16="http://schemas.microsoft.com/office/drawing/2014/main" id="{A379CC1B-9DDF-4A0A-90DA-5FDCF3A34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8" y="3328988"/>
            <a:ext cx="21717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tx1"/>
                </a:solidFill>
              </a:rPr>
              <a:t>come</a:t>
            </a:r>
          </a:p>
        </p:txBody>
      </p:sp>
      <p:sp>
        <p:nvSpPr>
          <p:cNvPr id="104" name="some">
            <a:extLst>
              <a:ext uri="{FF2B5EF4-FFF2-40B4-BE49-F238E27FC236}">
                <a16:creationId xmlns:a16="http://schemas.microsoft.com/office/drawing/2014/main" id="{725FA022-9533-4342-96F6-EC6B8E63F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3328988"/>
            <a:ext cx="21812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tx1"/>
                </a:solidFill>
              </a:rPr>
              <a:t>some</a:t>
            </a:r>
          </a:p>
        </p:txBody>
      </p:sp>
      <p:sp>
        <p:nvSpPr>
          <p:cNvPr id="105" name="some">
            <a:extLst>
              <a:ext uri="{FF2B5EF4-FFF2-40B4-BE49-F238E27FC236}">
                <a16:creationId xmlns:a16="http://schemas.microsoft.com/office/drawing/2014/main" id="{419BA288-3147-4107-8460-EBF9107D5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3328988"/>
            <a:ext cx="21812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tx1"/>
                </a:solidFill>
              </a:rPr>
              <a:t>were</a:t>
            </a:r>
          </a:p>
        </p:txBody>
      </p:sp>
      <p:sp>
        <p:nvSpPr>
          <p:cNvPr id="106" name="some">
            <a:extLst>
              <a:ext uri="{FF2B5EF4-FFF2-40B4-BE49-F238E27FC236}">
                <a16:creationId xmlns:a16="http://schemas.microsoft.com/office/drawing/2014/main" id="{FF28547F-DB1A-48A3-B947-C71514582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3328988"/>
            <a:ext cx="21812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tx1"/>
                </a:solidFill>
              </a:rPr>
              <a:t>there</a:t>
            </a:r>
          </a:p>
        </p:txBody>
      </p:sp>
      <p:sp>
        <p:nvSpPr>
          <p:cNvPr id="107" name="some">
            <a:extLst>
              <a:ext uri="{FF2B5EF4-FFF2-40B4-BE49-F238E27FC236}">
                <a16:creationId xmlns:a16="http://schemas.microsoft.com/office/drawing/2014/main" id="{500B1C2C-E81C-4B0E-A73D-2D30D0EC5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3328988"/>
            <a:ext cx="21812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tx1"/>
                </a:solidFill>
              </a:rPr>
              <a:t>little</a:t>
            </a:r>
          </a:p>
        </p:txBody>
      </p:sp>
      <p:sp>
        <p:nvSpPr>
          <p:cNvPr id="108" name="some">
            <a:extLst>
              <a:ext uri="{FF2B5EF4-FFF2-40B4-BE49-F238E27FC236}">
                <a16:creationId xmlns:a16="http://schemas.microsoft.com/office/drawing/2014/main" id="{76E62338-E959-4F42-9543-295984F2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3328988"/>
            <a:ext cx="21812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tx1"/>
                </a:solidFill>
              </a:rPr>
              <a:t>one</a:t>
            </a:r>
          </a:p>
        </p:txBody>
      </p:sp>
      <p:grpSp>
        <p:nvGrpSpPr>
          <p:cNvPr id="109" name="v">
            <a:extLst>
              <a:ext uri="{FF2B5EF4-FFF2-40B4-BE49-F238E27FC236}">
                <a16:creationId xmlns:a16="http://schemas.microsoft.com/office/drawing/2014/main" id="{AE687FE2-81AD-4E35-883A-503C3E2AC1A9}"/>
              </a:ext>
            </a:extLst>
          </p:cNvPr>
          <p:cNvGrpSpPr>
            <a:grpSpLocks/>
          </p:cNvGrpSpPr>
          <p:nvPr/>
        </p:nvGrpSpPr>
        <p:grpSpPr bwMode="auto">
          <a:xfrm>
            <a:off x="3744913" y="2265363"/>
            <a:ext cx="774700" cy="2744787"/>
            <a:chOff x="861789" y="2195536"/>
            <a:chExt cx="774710" cy="2743869"/>
          </a:xfrm>
        </p:grpSpPr>
        <p:pic>
          <p:nvPicPr>
            <p:cNvPr id="110" name="jelly">
              <a:extLst>
                <a:ext uri="{FF2B5EF4-FFF2-40B4-BE49-F238E27FC236}">
                  <a16:creationId xmlns:a16="http://schemas.microsoft.com/office/drawing/2014/main" id="{FF81D893-655B-45A4-BF16-B6E5767CD1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63" y="3858130"/>
              <a:ext cx="765336" cy="108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v">
              <a:extLst>
                <a:ext uri="{FF2B5EF4-FFF2-40B4-BE49-F238E27FC236}">
                  <a16:creationId xmlns:a16="http://schemas.microsoft.com/office/drawing/2014/main" id="{6A9D0CDC-4849-4A20-B44F-27E5155D3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789" y="2195536"/>
              <a:ext cx="76335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v</a:t>
              </a:r>
              <a:endParaRPr lang="en-GB" altLang="en-US" sz="138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w">
            <a:extLst>
              <a:ext uri="{FF2B5EF4-FFF2-40B4-BE49-F238E27FC236}">
                <a16:creationId xmlns:a16="http://schemas.microsoft.com/office/drawing/2014/main" id="{C43C9941-D725-435D-B6D5-1E2E8A4B250B}"/>
              </a:ext>
            </a:extLst>
          </p:cNvPr>
          <p:cNvGrpSpPr>
            <a:grpSpLocks/>
          </p:cNvGrpSpPr>
          <p:nvPr/>
        </p:nvGrpSpPr>
        <p:grpSpPr bwMode="auto">
          <a:xfrm>
            <a:off x="3105150" y="2352675"/>
            <a:ext cx="2054225" cy="2570163"/>
            <a:chOff x="1884840" y="2277197"/>
            <a:chExt cx="2055238" cy="256891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A5B46992-C2F3-4D27-8710-6B4265AF5C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840" y="4077135"/>
              <a:ext cx="2055238" cy="768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w">
              <a:extLst>
                <a:ext uri="{FF2B5EF4-FFF2-40B4-BE49-F238E27FC236}">
                  <a16:creationId xmlns:a16="http://schemas.microsoft.com/office/drawing/2014/main" id="{2DFA2FFE-3088-454C-88EA-305CB362B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3270" y="2277197"/>
              <a:ext cx="109837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/>
                <a:t>w</a:t>
              </a:r>
            </a:p>
          </p:txBody>
        </p:sp>
      </p:grpSp>
      <p:grpSp>
        <p:nvGrpSpPr>
          <p:cNvPr id="115" name="x">
            <a:extLst>
              <a:ext uri="{FF2B5EF4-FFF2-40B4-BE49-F238E27FC236}">
                <a16:creationId xmlns:a16="http://schemas.microsoft.com/office/drawing/2014/main" id="{B52FFA0B-DCAC-420A-A687-A12D459EB262}"/>
              </a:ext>
            </a:extLst>
          </p:cNvPr>
          <p:cNvGrpSpPr>
            <a:grpSpLocks/>
          </p:cNvGrpSpPr>
          <p:nvPr/>
        </p:nvGrpSpPr>
        <p:grpSpPr bwMode="auto">
          <a:xfrm>
            <a:off x="3686175" y="2324100"/>
            <a:ext cx="893763" cy="2627313"/>
            <a:chOff x="2474904" y="2271903"/>
            <a:chExt cx="893480" cy="2627183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662CA8C8-86D1-4B08-867B-B8B94613E3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904" y="4127628"/>
              <a:ext cx="893480" cy="77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x">
              <a:extLst>
                <a:ext uri="{FF2B5EF4-FFF2-40B4-BE49-F238E27FC236}">
                  <a16:creationId xmlns:a16="http://schemas.microsoft.com/office/drawing/2014/main" id="{EE7FF187-E21C-41FF-88D1-4394609AF7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453" y="2271903"/>
              <a:ext cx="76335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/>
                <a:t>x</a:t>
              </a:r>
            </a:p>
          </p:txBody>
        </p:sp>
      </p:grpSp>
      <p:grpSp>
        <p:nvGrpSpPr>
          <p:cNvPr id="118" name="z">
            <a:extLst>
              <a:ext uri="{FF2B5EF4-FFF2-40B4-BE49-F238E27FC236}">
                <a16:creationId xmlns:a16="http://schemas.microsoft.com/office/drawing/2014/main" id="{05F0E2EC-E4D0-4C93-96BB-C2D656BFF1C0}"/>
              </a:ext>
            </a:extLst>
          </p:cNvPr>
          <p:cNvGrpSpPr>
            <a:grpSpLocks/>
          </p:cNvGrpSpPr>
          <p:nvPr/>
        </p:nvGrpSpPr>
        <p:grpSpPr bwMode="auto">
          <a:xfrm>
            <a:off x="3686175" y="2260600"/>
            <a:ext cx="893763" cy="2755900"/>
            <a:chOff x="2418503" y="2271903"/>
            <a:chExt cx="893480" cy="2755859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25E4076E-55A1-4768-BC66-79C11BE8CC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8503" y="4055051"/>
              <a:ext cx="893480" cy="97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z">
              <a:extLst>
                <a:ext uri="{FF2B5EF4-FFF2-40B4-BE49-F238E27FC236}">
                  <a16:creationId xmlns:a16="http://schemas.microsoft.com/office/drawing/2014/main" id="{23902305-6A17-42D7-ADBD-B026EE71C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453" y="2271903"/>
              <a:ext cx="700833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/>
                <a:t>z</a:t>
              </a:r>
            </a:p>
          </p:txBody>
        </p:sp>
      </p:grpSp>
      <p:grpSp>
        <p:nvGrpSpPr>
          <p:cNvPr id="121" name="qu">
            <a:extLst>
              <a:ext uri="{FF2B5EF4-FFF2-40B4-BE49-F238E27FC236}">
                <a16:creationId xmlns:a16="http://schemas.microsoft.com/office/drawing/2014/main" id="{6B38C995-AF02-46C8-A139-68DB73466839}"/>
              </a:ext>
            </a:extLst>
          </p:cNvPr>
          <p:cNvGrpSpPr>
            <a:grpSpLocks/>
          </p:cNvGrpSpPr>
          <p:nvPr/>
        </p:nvGrpSpPr>
        <p:grpSpPr bwMode="auto">
          <a:xfrm>
            <a:off x="3406775" y="2292350"/>
            <a:ext cx="1450975" cy="2690813"/>
            <a:chOff x="2137879" y="2210455"/>
            <a:chExt cx="1451038" cy="2690107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33972BA7-97A2-412F-AD1E-FAB3E6D468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025" y="4075813"/>
              <a:ext cx="1432746" cy="824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" name="qu">
              <a:extLst>
                <a:ext uri="{FF2B5EF4-FFF2-40B4-BE49-F238E27FC236}">
                  <a16:creationId xmlns:a16="http://schemas.microsoft.com/office/drawing/2014/main" id="{40DFFF08-0042-4B8C-A0F3-AA6B2AAF9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7879" y="2210455"/>
              <a:ext cx="145103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/>
                <a:t>qu</a:t>
              </a:r>
            </a:p>
          </p:txBody>
        </p:sp>
      </p:grpSp>
      <p:grpSp>
        <p:nvGrpSpPr>
          <p:cNvPr id="124" name="ch">
            <a:extLst>
              <a:ext uri="{FF2B5EF4-FFF2-40B4-BE49-F238E27FC236}">
                <a16:creationId xmlns:a16="http://schemas.microsoft.com/office/drawing/2014/main" id="{35B910EF-CF67-441F-98B8-B8E843523F3E}"/>
              </a:ext>
            </a:extLst>
          </p:cNvPr>
          <p:cNvGrpSpPr>
            <a:grpSpLocks/>
          </p:cNvGrpSpPr>
          <p:nvPr/>
        </p:nvGrpSpPr>
        <p:grpSpPr bwMode="auto">
          <a:xfrm>
            <a:off x="3449638" y="2314575"/>
            <a:ext cx="1365250" cy="2647950"/>
            <a:chOff x="2230874" y="2278209"/>
            <a:chExt cx="1364476" cy="2648206"/>
          </a:xfrm>
        </p:grpSpPr>
        <p:sp>
          <p:nvSpPr>
            <p:cNvPr id="125" name="c">
              <a:extLst>
                <a:ext uri="{FF2B5EF4-FFF2-40B4-BE49-F238E27FC236}">
                  <a16:creationId xmlns:a16="http://schemas.microsoft.com/office/drawing/2014/main" id="{4475088F-9347-4576-B945-AE494A445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0874" y="2278209"/>
              <a:ext cx="1364476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/>
                <a:t>ch</a:t>
              </a:r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05C0E894-A5F2-41D3-96DA-664EE2B992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7377" y="4047686"/>
              <a:ext cx="750164" cy="8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7" name="sh">
            <a:extLst>
              <a:ext uri="{FF2B5EF4-FFF2-40B4-BE49-F238E27FC236}">
                <a16:creationId xmlns:a16="http://schemas.microsoft.com/office/drawing/2014/main" id="{A45F41CD-390A-40C5-8000-D598B5556EF2}"/>
              </a:ext>
            </a:extLst>
          </p:cNvPr>
          <p:cNvGrpSpPr>
            <a:grpSpLocks/>
          </p:cNvGrpSpPr>
          <p:nvPr/>
        </p:nvGrpSpPr>
        <p:grpSpPr bwMode="auto">
          <a:xfrm>
            <a:off x="3460750" y="2427288"/>
            <a:ext cx="1343025" cy="2420937"/>
            <a:chOff x="2288470" y="2261884"/>
            <a:chExt cx="1343638" cy="2421753"/>
          </a:xfrm>
        </p:grpSpPr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1EF13747-48B8-4243-BC2F-3F1E1120BB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513" y="4296625"/>
              <a:ext cx="1240289" cy="387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" name="sh">
              <a:extLst>
                <a:ext uri="{FF2B5EF4-FFF2-40B4-BE49-F238E27FC236}">
                  <a16:creationId xmlns:a16="http://schemas.microsoft.com/office/drawing/2014/main" id="{ACE1EB10-E051-4AA2-8514-F3E4C669D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8470" y="2261884"/>
              <a:ext cx="134363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/>
                <a:t>sh</a:t>
              </a:r>
            </a:p>
          </p:txBody>
        </p:sp>
      </p:grpSp>
      <p:grpSp>
        <p:nvGrpSpPr>
          <p:cNvPr id="130" name="th">
            <a:extLst>
              <a:ext uri="{FF2B5EF4-FFF2-40B4-BE49-F238E27FC236}">
                <a16:creationId xmlns:a16="http://schemas.microsoft.com/office/drawing/2014/main" id="{C4686FB6-691A-4FC1-A688-635F24408835}"/>
              </a:ext>
            </a:extLst>
          </p:cNvPr>
          <p:cNvGrpSpPr>
            <a:grpSpLocks/>
          </p:cNvGrpSpPr>
          <p:nvPr/>
        </p:nvGrpSpPr>
        <p:grpSpPr bwMode="auto">
          <a:xfrm>
            <a:off x="3490913" y="2344738"/>
            <a:ext cx="1282700" cy="2586037"/>
            <a:chOff x="2288470" y="2261884"/>
            <a:chExt cx="1282723" cy="2585790"/>
          </a:xfrm>
        </p:grpSpPr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6534310B-4A35-49A1-9AA5-F59086CCEB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150" y="3955693"/>
              <a:ext cx="935927" cy="891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" name="th">
              <a:extLst>
                <a:ext uri="{FF2B5EF4-FFF2-40B4-BE49-F238E27FC236}">
                  <a16:creationId xmlns:a16="http://schemas.microsoft.com/office/drawing/2014/main" id="{768896D5-BE0A-476A-9228-BEDAE6AFE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8470" y="2261884"/>
              <a:ext cx="1282723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/>
                <a:t>th</a:t>
              </a:r>
            </a:p>
          </p:txBody>
        </p:sp>
      </p:grpSp>
      <p:grpSp>
        <p:nvGrpSpPr>
          <p:cNvPr id="133" name="ng">
            <a:extLst>
              <a:ext uri="{FF2B5EF4-FFF2-40B4-BE49-F238E27FC236}">
                <a16:creationId xmlns:a16="http://schemas.microsoft.com/office/drawing/2014/main" id="{46EFE04B-058D-410A-8901-6DB55173F45B}"/>
              </a:ext>
            </a:extLst>
          </p:cNvPr>
          <p:cNvGrpSpPr>
            <a:grpSpLocks/>
          </p:cNvGrpSpPr>
          <p:nvPr/>
        </p:nvGrpSpPr>
        <p:grpSpPr bwMode="auto">
          <a:xfrm>
            <a:off x="3403600" y="2195513"/>
            <a:ext cx="1457325" cy="2884487"/>
            <a:chOff x="2288470" y="2261884"/>
            <a:chExt cx="1457450" cy="2885237"/>
          </a:xfrm>
        </p:grpSpPr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AF0844E0-2A9A-4330-BF38-6DA01B8B4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033" y="3926676"/>
              <a:ext cx="920808" cy="1220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" name="ng">
              <a:extLst>
                <a:ext uri="{FF2B5EF4-FFF2-40B4-BE49-F238E27FC236}">
                  <a16:creationId xmlns:a16="http://schemas.microsoft.com/office/drawing/2014/main" id="{7844DAE2-1F80-459B-BA09-35CB58F303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8470" y="2261884"/>
              <a:ext cx="1457450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/>
                <a:t>ng</a:t>
              </a:r>
            </a:p>
          </p:txBody>
        </p:sp>
      </p:grpSp>
      <p:grpSp>
        <p:nvGrpSpPr>
          <p:cNvPr id="136" name="ai">
            <a:extLst>
              <a:ext uri="{FF2B5EF4-FFF2-40B4-BE49-F238E27FC236}">
                <a16:creationId xmlns:a16="http://schemas.microsoft.com/office/drawing/2014/main" id="{0E7B04EF-50D9-4571-9599-238D4B22513D}"/>
              </a:ext>
            </a:extLst>
          </p:cNvPr>
          <p:cNvGrpSpPr>
            <a:grpSpLocks/>
          </p:cNvGrpSpPr>
          <p:nvPr/>
        </p:nvGrpSpPr>
        <p:grpSpPr bwMode="auto">
          <a:xfrm>
            <a:off x="3533775" y="2220913"/>
            <a:ext cx="1196975" cy="2833687"/>
            <a:chOff x="2288470" y="2261884"/>
            <a:chExt cx="1196623" cy="2833943"/>
          </a:xfrm>
        </p:grpSpPr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42FE523E-1979-4FEC-959F-D30BE0B24E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743" y="3952541"/>
              <a:ext cx="1118350" cy="1143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" name="ai">
              <a:extLst>
                <a:ext uri="{FF2B5EF4-FFF2-40B4-BE49-F238E27FC236}">
                  <a16:creationId xmlns:a16="http://schemas.microsoft.com/office/drawing/2014/main" id="{BBE361DC-B940-4229-8E29-1B0BE37E7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8470" y="2261884"/>
              <a:ext cx="117852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/>
                <a:t>ai</a:t>
              </a:r>
            </a:p>
          </p:txBody>
        </p:sp>
      </p:grpSp>
      <p:grpSp>
        <p:nvGrpSpPr>
          <p:cNvPr id="139" name="ee">
            <a:extLst>
              <a:ext uri="{FF2B5EF4-FFF2-40B4-BE49-F238E27FC236}">
                <a16:creationId xmlns:a16="http://schemas.microsoft.com/office/drawing/2014/main" id="{27075BD8-B6E5-45FE-B04D-D8A2D8082457}"/>
              </a:ext>
            </a:extLst>
          </p:cNvPr>
          <p:cNvGrpSpPr>
            <a:grpSpLocks/>
          </p:cNvGrpSpPr>
          <p:nvPr/>
        </p:nvGrpSpPr>
        <p:grpSpPr bwMode="auto">
          <a:xfrm>
            <a:off x="3482975" y="2266950"/>
            <a:ext cx="1300163" cy="2743200"/>
            <a:chOff x="2243766" y="2261884"/>
            <a:chExt cx="1300176" cy="2743432"/>
          </a:xfrm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E0177DC8-8864-418E-AC56-FD6BAA43AC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3766" y="4236340"/>
              <a:ext cx="1235281" cy="768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" name="ee">
              <a:extLst>
                <a:ext uri="{FF2B5EF4-FFF2-40B4-BE49-F238E27FC236}">
                  <a16:creationId xmlns:a16="http://schemas.microsoft.com/office/drawing/2014/main" id="{96DD24CD-AB2C-4ED4-A8ED-6A1EDD5EB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8470" y="2261884"/>
              <a:ext cx="1255472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/>
                <a:t>ee</a:t>
              </a:r>
            </a:p>
          </p:txBody>
        </p:sp>
      </p:grpSp>
      <p:grpSp>
        <p:nvGrpSpPr>
          <p:cNvPr id="142" name="oa">
            <a:extLst>
              <a:ext uri="{FF2B5EF4-FFF2-40B4-BE49-F238E27FC236}">
                <a16:creationId xmlns:a16="http://schemas.microsoft.com/office/drawing/2014/main" id="{A3D1E5C6-7EA1-4B23-B391-8A61B0374611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2287588"/>
            <a:ext cx="1427163" cy="2700337"/>
            <a:chOff x="2242459" y="2242862"/>
            <a:chExt cx="1426994" cy="2699325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26D3E552-9AAB-4FD1-BA40-5BE098B492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7336" y="4027526"/>
              <a:ext cx="1257240" cy="91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" name="oa">
              <a:extLst>
                <a:ext uri="{FF2B5EF4-FFF2-40B4-BE49-F238E27FC236}">
                  <a16:creationId xmlns:a16="http://schemas.microsoft.com/office/drawing/2014/main" id="{F4E580A6-66CA-4F09-A88D-A2073BAE8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2459" y="2242862"/>
              <a:ext cx="142699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/>
                <a:t>oa</a:t>
              </a:r>
            </a:p>
          </p:txBody>
        </p:sp>
      </p:grpSp>
      <p:grpSp>
        <p:nvGrpSpPr>
          <p:cNvPr id="145" name="oo">
            <a:extLst>
              <a:ext uri="{FF2B5EF4-FFF2-40B4-BE49-F238E27FC236}">
                <a16:creationId xmlns:a16="http://schemas.microsoft.com/office/drawing/2014/main" id="{D66C426E-B5DE-462A-9371-CF21AF3D507F}"/>
              </a:ext>
            </a:extLst>
          </p:cNvPr>
          <p:cNvGrpSpPr>
            <a:grpSpLocks/>
          </p:cNvGrpSpPr>
          <p:nvPr/>
        </p:nvGrpSpPr>
        <p:grpSpPr bwMode="auto">
          <a:xfrm>
            <a:off x="3440113" y="2301875"/>
            <a:ext cx="1384300" cy="2671763"/>
            <a:chOff x="2242459" y="2242862"/>
            <a:chExt cx="1383712" cy="2670721"/>
          </a:xfrm>
        </p:grpSpPr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57CACC9B-AE4C-4C57-A2C2-F6CD20147A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926" y="4212778"/>
              <a:ext cx="1102882" cy="70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" name="oo">
              <a:extLst>
                <a:ext uri="{FF2B5EF4-FFF2-40B4-BE49-F238E27FC236}">
                  <a16:creationId xmlns:a16="http://schemas.microsoft.com/office/drawing/2014/main" id="{71046B7D-E8F9-417A-B547-22A9AEFFA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2459" y="2242862"/>
              <a:ext cx="1383712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/>
                <a:t>oo</a:t>
              </a:r>
            </a:p>
          </p:txBody>
        </p:sp>
      </p:grpSp>
      <p:grpSp>
        <p:nvGrpSpPr>
          <p:cNvPr id="148" name="ar">
            <a:extLst>
              <a:ext uri="{FF2B5EF4-FFF2-40B4-BE49-F238E27FC236}">
                <a16:creationId xmlns:a16="http://schemas.microsoft.com/office/drawing/2014/main" id="{4E54DC4C-C74B-4496-B61F-7BA28852B8F4}"/>
              </a:ext>
            </a:extLst>
          </p:cNvPr>
          <p:cNvGrpSpPr>
            <a:grpSpLocks/>
          </p:cNvGrpSpPr>
          <p:nvPr/>
        </p:nvGrpSpPr>
        <p:grpSpPr bwMode="auto">
          <a:xfrm>
            <a:off x="3471863" y="2228850"/>
            <a:ext cx="1320800" cy="2817813"/>
            <a:chOff x="2242459" y="2242862"/>
            <a:chExt cx="1319592" cy="2818048"/>
          </a:xfrm>
        </p:grpSpPr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E37FCC5A-B685-4A33-879C-6E1129CBB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643" y="3872678"/>
              <a:ext cx="1251118" cy="118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" name="ar">
              <a:extLst>
                <a:ext uri="{FF2B5EF4-FFF2-40B4-BE49-F238E27FC236}">
                  <a16:creationId xmlns:a16="http://schemas.microsoft.com/office/drawing/2014/main" id="{0F992D5B-E25E-4E7C-B5AF-6FD99176D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2459" y="2242862"/>
              <a:ext cx="1319592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/>
                <a:t>ar</a:t>
              </a:r>
            </a:p>
          </p:txBody>
        </p:sp>
      </p:grpSp>
      <p:grpSp>
        <p:nvGrpSpPr>
          <p:cNvPr id="151" name="or">
            <a:extLst>
              <a:ext uri="{FF2B5EF4-FFF2-40B4-BE49-F238E27FC236}">
                <a16:creationId xmlns:a16="http://schemas.microsoft.com/office/drawing/2014/main" id="{AC57D11F-6498-4D6B-8135-F0842977F379}"/>
              </a:ext>
            </a:extLst>
          </p:cNvPr>
          <p:cNvGrpSpPr>
            <a:grpSpLocks/>
          </p:cNvGrpSpPr>
          <p:nvPr/>
        </p:nvGrpSpPr>
        <p:grpSpPr bwMode="auto">
          <a:xfrm>
            <a:off x="3346450" y="2432050"/>
            <a:ext cx="1571625" cy="2411413"/>
            <a:chOff x="1947252" y="2242862"/>
            <a:chExt cx="1571518" cy="2410393"/>
          </a:xfrm>
        </p:grpSpPr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6A2C2164-33FB-4659-BB34-2A5D6432C7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7252" y="4078378"/>
              <a:ext cx="1531790" cy="57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" name="or">
              <a:extLst>
                <a:ext uri="{FF2B5EF4-FFF2-40B4-BE49-F238E27FC236}">
                  <a16:creationId xmlns:a16="http://schemas.microsoft.com/office/drawing/2014/main" id="{AF642480-604F-44DE-B97B-E9B1C32C4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2459" y="2242862"/>
              <a:ext cx="127631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/>
                <a:t>or</a:t>
              </a:r>
            </a:p>
          </p:txBody>
        </p:sp>
      </p:grpSp>
      <p:grpSp>
        <p:nvGrpSpPr>
          <p:cNvPr id="154" name="ur">
            <a:extLst>
              <a:ext uri="{FF2B5EF4-FFF2-40B4-BE49-F238E27FC236}">
                <a16:creationId xmlns:a16="http://schemas.microsoft.com/office/drawing/2014/main" id="{1C04A327-216D-45FC-BB05-81F5D7989321}"/>
              </a:ext>
            </a:extLst>
          </p:cNvPr>
          <p:cNvGrpSpPr>
            <a:grpSpLocks/>
          </p:cNvGrpSpPr>
          <p:nvPr/>
        </p:nvGrpSpPr>
        <p:grpSpPr bwMode="auto">
          <a:xfrm>
            <a:off x="3468688" y="2293938"/>
            <a:ext cx="1327150" cy="2687637"/>
            <a:chOff x="2242459" y="2242862"/>
            <a:chExt cx="1327608" cy="2687854"/>
          </a:xfrm>
        </p:grpSpPr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21D8733E-DFAC-4732-A8D2-F59801A25C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0482" y="4002871"/>
              <a:ext cx="1137440" cy="927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6" name="ur">
              <a:extLst>
                <a:ext uri="{FF2B5EF4-FFF2-40B4-BE49-F238E27FC236}">
                  <a16:creationId xmlns:a16="http://schemas.microsoft.com/office/drawing/2014/main" id="{DA152B35-4424-4BCF-89E1-423D56307D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2459" y="2242862"/>
              <a:ext cx="132760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/>
                <a:t>ur</a:t>
              </a:r>
            </a:p>
          </p:txBody>
        </p:sp>
      </p:grpSp>
      <p:grpSp>
        <p:nvGrpSpPr>
          <p:cNvPr id="157" name="ow">
            <a:extLst>
              <a:ext uri="{FF2B5EF4-FFF2-40B4-BE49-F238E27FC236}">
                <a16:creationId xmlns:a16="http://schemas.microsoft.com/office/drawing/2014/main" id="{91095AB0-D1AD-4D73-85AA-FE384545F3FE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293938"/>
            <a:ext cx="1711325" cy="2687637"/>
            <a:chOff x="371166" y="2244560"/>
            <a:chExt cx="1711393" cy="2686512"/>
          </a:xfrm>
        </p:grpSpPr>
        <p:pic>
          <p:nvPicPr>
            <p:cNvPr id="158" name="picture b">
              <a:extLst>
                <a:ext uri="{FF2B5EF4-FFF2-40B4-BE49-F238E27FC236}">
                  <a16:creationId xmlns:a16="http://schemas.microsoft.com/office/drawing/2014/main" id="{42A5E90D-8A29-4448-BFEB-B3850E1EBF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38" y="4146210"/>
              <a:ext cx="1668921" cy="78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9" name="b">
              <a:extLst>
                <a:ext uri="{FF2B5EF4-FFF2-40B4-BE49-F238E27FC236}">
                  <a16:creationId xmlns:a16="http://schemas.microsoft.com/office/drawing/2014/main" id="{D647C578-AFB8-4D3B-B572-AF9C14C452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166" y="2244560"/>
              <a:ext cx="169790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ow</a:t>
              </a:r>
              <a:endParaRPr lang="en-GB" altLang="en-US" sz="138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160" name="oi">
            <a:extLst>
              <a:ext uri="{FF2B5EF4-FFF2-40B4-BE49-F238E27FC236}">
                <a16:creationId xmlns:a16="http://schemas.microsoft.com/office/drawing/2014/main" id="{D4B98935-2C76-420C-B519-33403F499AD9}"/>
              </a:ext>
            </a:extLst>
          </p:cNvPr>
          <p:cNvGrpSpPr>
            <a:grpSpLocks/>
          </p:cNvGrpSpPr>
          <p:nvPr/>
        </p:nvGrpSpPr>
        <p:grpSpPr bwMode="auto">
          <a:xfrm>
            <a:off x="3565525" y="2278063"/>
            <a:ext cx="1135063" cy="2720975"/>
            <a:chOff x="2353590" y="2261470"/>
            <a:chExt cx="1135247" cy="2720722"/>
          </a:xfrm>
        </p:grpSpPr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EAB9B9D6-2185-406E-82D1-3ECD42DB1C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504" y="4115448"/>
              <a:ext cx="860385" cy="866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2" name="oi">
              <a:extLst>
                <a:ext uri="{FF2B5EF4-FFF2-40B4-BE49-F238E27FC236}">
                  <a16:creationId xmlns:a16="http://schemas.microsoft.com/office/drawing/2014/main" id="{08D782B2-59D3-4788-A7C3-2A3D3DF0EE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3590" y="2261470"/>
              <a:ext cx="1135247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/>
                <a:t>oi</a:t>
              </a:r>
            </a:p>
          </p:txBody>
        </p:sp>
      </p:grpSp>
      <p:grpSp>
        <p:nvGrpSpPr>
          <p:cNvPr id="163" name="ear">
            <a:extLst>
              <a:ext uri="{FF2B5EF4-FFF2-40B4-BE49-F238E27FC236}">
                <a16:creationId xmlns:a16="http://schemas.microsoft.com/office/drawing/2014/main" id="{05D8DEB8-2177-45CA-932C-9B402DCA097A}"/>
              </a:ext>
            </a:extLst>
          </p:cNvPr>
          <p:cNvGrpSpPr>
            <a:grpSpLocks/>
          </p:cNvGrpSpPr>
          <p:nvPr/>
        </p:nvGrpSpPr>
        <p:grpSpPr bwMode="auto">
          <a:xfrm>
            <a:off x="3205163" y="2198688"/>
            <a:ext cx="1854200" cy="2878137"/>
            <a:chOff x="1998996" y="2248548"/>
            <a:chExt cx="1854995" cy="2878343"/>
          </a:xfrm>
        </p:grpSpPr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D5E63126-3B8C-40B1-BC10-9C359915C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7161" y="3885584"/>
              <a:ext cx="874020" cy="124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" name="ear">
              <a:extLst>
                <a:ext uri="{FF2B5EF4-FFF2-40B4-BE49-F238E27FC236}">
                  <a16:creationId xmlns:a16="http://schemas.microsoft.com/office/drawing/2014/main" id="{BC197CCA-6A41-4F43-8A19-C90DF3E14D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8996" y="2248548"/>
              <a:ext cx="1854995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/>
                <a:t>ear</a:t>
              </a:r>
            </a:p>
          </p:txBody>
        </p:sp>
      </p:grpSp>
      <p:grpSp>
        <p:nvGrpSpPr>
          <p:cNvPr id="166" name="ure">
            <a:extLst>
              <a:ext uri="{FF2B5EF4-FFF2-40B4-BE49-F238E27FC236}">
                <a16:creationId xmlns:a16="http://schemas.microsoft.com/office/drawing/2014/main" id="{35548FB1-6BC2-4981-ACB3-C23E52CF7ACB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2274888"/>
            <a:ext cx="1863725" cy="2725737"/>
            <a:chOff x="1871894" y="2255950"/>
            <a:chExt cx="1863011" cy="2725788"/>
          </a:xfrm>
        </p:grpSpPr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B8C38889-6151-44CD-AB2F-5DFB085450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261" y="4208986"/>
              <a:ext cx="1490276" cy="772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8" name="ure">
              <a:extLst>
                <a:ext uri="{FF2B5EF4-FFF2-40B4-BE49-F238E27FC236}">
                  <a16:creationId xmlns:a16="http://schemas.microsoft.com/office/drawing/2014/main" id="{BF76D4D7-5198-4D56-8A8F-AD469C159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1894" y="2255950"/>
              <a:ext cx="186301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/>
                <a:t>ure</a:t>
              </a:r>
            </a:p>
          </p:txBody>
        </p:sp>
      </p:grpSp>
      <p:grpSp>
        <p:nvGrpSpPr>
          <p:cNvPr id="169" name="oo">
            <a:extLst>
              <a:ext uri="{FF2B5EF4-FFF2-40B4-BE49-F238E27FC236}">
                <a16:creationId xmlns:a16="http://schemas.microsoft.com/office/drawing/2014/main" id="{864C177C-46CC-4358-BD31-80771FFBBDD4}"/>
              </a:ext>
            </a:extLst>
          </p:cNvPr>
          <p:cNvGrpSpPr>
            <a:grpSpLocks/>
          </p:cNvGrpSpPr>
          <p:nvPr/>
        </p:nvGrpSpPr>
        <p:grpSpPr bwMode="auto">
          <a:xfrm>
            <a:off x="3440113" y="2262188"/>
            <a:ext cx="1384300" cy="2751137"/>
            <a:chOff x="2242459" y="2242862"/>
            <a:chExt cx="1383712" cy="2751492"/>
          </a:xfrm>
        </p:grpSpPr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42AA9DDA-9973-43FF-BE86-2F555F96B4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253" y="4019409"/>
              <a:ext cx="975568" cy="97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1" name="oo">
              <a:extLst>
                <a:ext uri="{FF2B5EF4-FFF2-40B4-BE49-F238E27FC236}">
                  <a16:creationId xmlns:a16="http://schemas.microsoft.com/office/drawing/2014/main" id="{7600B367-C4E1-4673-BAFA-A1E4C47382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2459" y="2242862"/>
              <a:ext cx="1383712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/>
                <a:t>oo</a:t>
              </a:r>
            </a:p>
          </p:txBody>
        </p:sp>
      </p:grpSp>
      <p:grpSp>
        <p:nvGrpSpPr>
          <p:cNvPr id="88" name="oo">
            <a:extLst>
              <a:ext uri="{FF2B5EF4-FFF2-40B4-BE49-F238E27FC236}">
                <a16:creationId xmlns:a16="http://schemas.microsoft.com/office/drawing/2014/main" id="{BC712A59-340B-4078-9D71-2F05DC33C717}"/>
              </a:ext>
            </a:extLst>
          </p:cNvPr>
          <p:cNvGrpSpPr>
            <a:grpSpLocks/>
          </p:cNvGrpSpPr>
          <p:nvPr/>
        </p:nvGrpSpPr>
        <p:grpSpPr bwMode="auto">
          <a:xfrm>
            <a:off x="3272110" y="2283071"/>
            <a:ext cx="1848198" cy="2756020"/>
            <a:chOff x="1886575" y="2242862"/>
            <a:chExt cx="1847413" cy="2756376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D7AC47F2-1601-46A7-8A72-08B94045CA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886575" y="4024293"/>
              <a:ext cx="895035" cy="97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oo">
              <a:extLst>
                <a:ext uri="{FF2B5EF4-FFF2-40B4-BE49-F238E27FC236}">
                  <a16:creationId xmlns:a16="http://schemas.microsoft.com/office/drawing/2014/main" id="{ACA55D7E-5A16-49BA-92D9-6E0632EA2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2459" y="2242862"/>
              <a:ext cx="1216483" cy="144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zz</a:t>
              </a:r>
              <a:endParaRPr lang="en-GB" altLang="en-US" sz="8800" b="1" dirty="0"/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8C7D1ABE-6E01-4753-B612-1739E27310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838953" y="4024293"/>
              <a:ext cx="895035" cy="97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" name="oo">
            <a:extLst>
              <a:ext uri="{FF2B5EF4-FFF2-40B4-BE49-F238E27FC236}">
                <a16:creationId xmlns:a16="http://schemas.microsoft.com/office/drawing/2014/main" id="{6E0991A9-3A28-4398-866E-EAB13DBBD9CA}"/>
              </a:ext>
            </a:extLst>
          </p:cNvPr>
          <p:cNvGrpSpPr>
            <a:grpSpLocks/>
          </p:cNvGrpSpPr>
          <p:nvPr/>
        </p:nvGrpSpPr>
        <p:grpSpPr bwMode="auto">
          <a:xfrm>
            <a:off x="3489679" y="2286500"/>
            <a:ext cx="1403753" cy="2738202"/>
            <a:chOff x="2242459" y="2242862"/>
            <a:chExt cx="1403157" cy="2738557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EB29962F-A707-4738-9EEF-6712AA78D3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42459" y="4066350"/>
              <a:ext cx="1403157" cy="915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" name="oo">
              <a:extLst>
                <a:ext uri="{FF2B5EF4-FFF2-40B4-BE49-F238E27FC236}">
                  <a16:creationId xmlns:a16="http://schemas.microsoft.com/office/drawing/2014/main" id="{17C9F718-76B6-4032-88C5-EDBAB5207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2459" y="2242862"/>
              <a:ext cx="1282178" cy="144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th</a:t>
              </a:r>
              <a:endParaRPr lang="en-GB" altLang="en-US" sz="8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75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25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75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925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125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475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675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25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2250"/>
                            </p:stCondLst>
                            <p:childTnLst>
                              <p:par>
                                <p:cTn id="17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75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7750"/>
                            </p:stCondLst>
                            <p:childTnLst>
                              <p:par>
                                <p:cTn id="19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8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0500"/>
                            </p:stCondLst>
                            <p:childTnLst>
                              <p:par>
                                <p:cTn id="20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125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3250"/>
                            </p:stCondLst>
                            <p:childTnLst>
                              <p:par>
                                <p:cTn id="21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4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6000"/>
                            </p:stCondLst>
                            <p:childTnLst>
                              <p:par>
                                <p:cTn id="21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675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875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950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15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225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425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5000"/>
                            </p:stCondLst>
                            <p:childTnLst>
                              <p:par>
                                <p:cTn id="2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7000"/>
                            </p:stCondLst>
                            <p:childTnLst>
                              <p:par>
                                <p:cTn id="25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7750"/>
                            </p:stCondLst>
                            <p:childTnLst>
                              <p:par>
                                <p:cTn id="2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9750"/>
                            </p:stCondLst>
                            <p:childTnLst>
                              <p:par>
                                <p:cTn id="25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2500"/>
                            </p:stCondLst>
                            <p:childTnLst>
                              <p:par>
                                <p:cTn id="26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6A87CA9B-D1AE-4BBC-A607-A9280356B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1209675"/>
            <a:ext cx="21367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">
            <a:extLst>
              <a:ext uri="{FF2B5EF4-FFF2-40B4-BE49-F238E27FC236}">
                <a16:creationId xmlns:a16="http://schemas.microsoft.com/office/drawing/2014/main" id="{B0FD30A9-908E-473F-AF28-4DCBED034711}"/>
              </a:ext>
            </a:extLst>
          </p:cNvPr>
          <p:cNvSpPr/>
          <p:nvPr/>
        </p:nvSpPr>
        <p:spPr>
          <a:xfrm>
            <a:off x="827088" y="944563"/>
            <a:ext cx="5221287" cy="1008062"/>
          </a:xfrm>
          <a:prstGeom prst="wedgeRoundRectCallout">
            <a:avLst>
              <a:gd name="adj1" fmla="val 57171"/>
              <a:gd name="adj2" fmla="val 10002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This week, we are learning to spell the tricky words </a:t>
            </a:r>
            <a:r>
              <a:rPr lang="en-GB" dirty="0">
                <a:solidFill>
                  <a:srgbClr val="FF0000"/>
                </a:solidFill>
              </a:rPr>
              <a:t>they</a:t>
            </a:r>
            <a:r>
              <a:rPr lang="en-GB" dirty="0">
                <a:solidFill>
                  <a:schemeClr val="tx1"/>
                </a:solidFill>
              </a:rPr>
              <a:t>,</a:t>
            </a:r>
            <a:r>
              <a:rPr lang="en-GB" dirty="0">
                <a:solidFill>
                  <a:srgbClr val="FF0000"/>
                </a:solidFill>
              </a:rPr>
              <a:t> are</a:t>
            </a:r>
            <a:r>
              <a:rPr lang="en-GB" dirty="0">
                <a:solidFill>
                  <a:schemeClr val="tx1"/>
                </a:solidFill>
              </a:rPr>
              <a:t> and </a:t>
            </a:r>
            <a:r>
              <a:rPr lang="en-GB" dirty="0">
                <a:solidFill>
                  <a:srgbClr val="FF0000"/>
                </a:solidFill>
              </a:rPr>
              <a:t>all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4366092-0B80-468F-902D-A4E90C91815C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136A3B9-181D-4B4E-9283-9FF390BF186F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F205B56-8DD6-46EB-B6F3-02FBEA0F9F30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9" name="Speech Bubble">
            <a:extLst>
              <a:ext uri="{FF2B5EF4-FFF2-40B4-BE49-F238E27FC236}">
                <a16:creationId xmlns:a16="http://schemas.microsoft.com/office/drawing/2014/main" id="{EADA9A9C-59DE-4186-B186-1B78B073442C}"/>
              </a:ext>
            </a:extLst>
          </p:cNvPr>
          <p:cNvSpPr/>
          <p:nvPr/>
        </p:nvSpPr>
        <p:spPr>
          <a:xfrm>
            <a:off x="827088" y="944563"/>
            <a:ext cx="5221287" cy="1008062"/>
          </a:xfrm>
          <a:prstGeom prst="wedgeRoundRectCallout">
            <a:avLst>
              <a:gd name="adj1" fmla="val 57171"/>
              <a:gd name="adj2" fmla="val 10002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Watch the magic pencil write the words.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Can you join in?</a:t>
            </a:r>
          </a:p>
        </p:txBody>
      </p:sp>
      <p:pic>
        <p:nvPicPr>
          <p:cNvPr id="10246" name="Picture 5">
            <a:extLst>
              <a:ext uri="{FF2B5EF4-FFF2-40B4-BE49-F238E27FC236}">
                <a16:creationId xmlns:a16="http://schemas.microsoft.com/office/drawing/2014/main" id="{EF91B16E-8BCA-4F81-BFC7-CAB38BD4F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2165350"/>
            <a:ext cx="4395787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Kit's teachings">
            <a:extLst>
              <a:ext uri="{FF2B5EF4-FFF2-40B4-BE49-F238E27FC236}">
                <a16:creationId xmlns:a16="http://schemas.microsoft.com/office/drawing/2014/main" id="{B0C25D68-7443-46D4-A194-50068D74C67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5737225"/>
            <a:ext cx="4465638" cy="1008063"/>
            <a:chOff x="1476133" y="5229200"/>
            <a:chExt cx="4464810" cy="100811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6F0362A-90ED-4191-93E5-2F2992E44F91}"/>
                </a:ext>
              </a:extLst>
            </p:cNvPr>
            <p:cNvSpPr/>
            <p:nvPr/>
          </p:nvSpPr>
          <p:spPr>
            <a:xfrm>
              <a:off x="2268149" y="5516552"/>
              <a:ext cx="3672794" cy="433408"/>
            </a:xfrm>
            <a:prstGeom prst="roundRect">
              <a:avLst>
                <a:gd name="adj" fmla="val 50000"/>
              </a:avLst>
            </a:prstGeom>
            <a:solidFill>
              <a:srgbClr val="00963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anchor="ctr"/>
            <a:lstStyle/>
            <a:p>
              <a:pPr algn="r">
                <a:defRPr/>
              </a:pPr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9AC7A34-538E-4FC9-B87B-8BA0A77BF6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1476133" y="5229200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63E"/>
              </a:solidFill>
            </a:ln>
          </p:spPr>
        </p:pic>
      </p:grpSp>
      <p:sp>
        <p:nvSpPr>
          <p:cNvPr id="19" name="Kit's teaching bubble">
            <a:extLst>
              <a:ext uri="{FF2B5EF4-FFF2-40B4-BE49-F238E27FC236}">
                <a16:creationId xmlns:a16="http://schemas.microsoft.com/office/drawing/2014/main" id="{7677A47E-B3CE-4805-BFE6-651422CB7F52}"/>
              </a:ext>
            </a:extLst>
          </p:cNvPr>
          <p:cNvSpPr/>
          <p:nvPr/>
        </p:nvSpPr>
        <p:spPr>
          <a:xfrm>
            <a:off x="801688" y="4437063"/>
            <a:ext cx="4562475" cy="1155700"/>
          </a:xfrm>
          <a:prstGeom prst="wedgeRoundRectCallout">
            <a:avLst>
              <a:gd name="adj1" fmla="val -47513"/>
              <a:gd name="adj2" fmla="val 116631"/>
              <a:gd name="adj3" fmla="val 16667"/>
            </a:avLst>
          </a:prstGeom>
          <a:solidFill>
            <a:schemeClr val="bg1"/>
          </a:solidFill>
          <a:ln w="28575">
            <a:solidFill>
              <a:srgbClr val="009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It can help to spell out tricky words using the letter names to remind children that tricky words can’t be sounded out.</a:t>
            </a:r>
          </a:p>
        </p:txBody>
      </p:sp>
      <p:sp>
        <p:nvSpPr>
          <p:cNvPr id="20" name="Close bubble">
            <a:extLst>
              <a:ext uri="{FF2B5EF4-FFF2-40B4-BE49-F238E27FC236}">
                <a16:creationId xmlns:a16="http://schemas.microsoft.com/office/drawing/2014/main" id="{28F7542C-78CA-4528-A7B4-52804CAA951F}"/>
              </a:ext>
            </a:extLst>
          </p:cNvPr>
          <p:cNvSpPr/>
          <p:nvPr/>
        </p:nvSpPr>
        <p:spPr>
          <a:xfrm>
            <a:off x="755650" y="4327525"/>
            <a:ext cx="284163" cy="284163"/>
          </a:xfrm>
          <a:prstGeom prst="ellipse">
            <a:avLst/>
          </a:prstGeom>
          <a:solidFill>
            <a:srgbClr val="009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19" grpId="1" animBg="1"/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04366092-0B80-468F-902D-A4E90C91815C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136A3B9-181D-4B4E-9283-9FF390BF186F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F205B56-8DD6-46EB-B6F3-02FBEA0F9F30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1267" name="TextBox 1">
            <a:extLst>
              <a:ext uri="{FF2B5EF4-FFF2-40B4-BE49-F238E27FC236}">
                <a16:creationId xmlns:a16="http://schemas.microsoft.com/office/drawing/2014/main" id="{BC7ED99B-ED59-4442-B7E2-45C095252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13" y="1125538"/>
            <a:ext cx="701357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6000">
                <a:solidFill>
                  <a:schemeClr val="tx1"/>
                </a:solidFill>
              </a:rPr>
              <a:t>they</a:t>
            </a:r>
          </a:p>
        </p:txBody>
      </p:sp>
      <p:grpSp>
        <p:nvGrpSpPr>
          <p:cNvPr id="10" name="Write Action">
            <a:extLst>
              <a:ext uri="{FF2B5EF4-FFF2-40B4-BE49-F238E27FC236}">
                <a16:creationId xmlns:a16="http://schemas.microsoft.com/office/drawing/2014/main" id="{E4CD95F7-8AFE-4C10-9905-81AFEA6F2C03}"/>
              </a:ext>
            </a:extLst>
          </p:cNvPr>
          <p:cNvGrpSpPr>
            <a:grpSpLocks/>
          </p:cNvGrpSpPr>
          <p:nvPr/>
        </p:nvGrpSpPr>
        <p:grpSpPr bwMode="auto">
          <a:xfrm>
            <a:off x="6915150" y="5516563"/>
            <a:ext cx="1544638" cy="720725"/>
            <a:chOff x="6914614" y="5517232"/>
            <a:chExt cx="1545818" cy="720080"/>
          </a:xfrm>
        </p:grpSpPr>
        <p:grpSp>
          <p:nvGrpSpPr>
            <p:cNvPr id="11270" name="Write action">
              <a:extLst>
                <a:ext uri="{FF2B5EF4-FFF2-40B4-BE49-F238E27FC236}">
                  <a16:creationId xmlns:a16="http://schemas.microsoft.com/office/drawing/2014/main" id="{53CA3CE4-2A46-4F9F-89FA-EB69BAF6E4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4614" y="5517232"/>
              <a:ext cx="1545818" cy="720080"/>
              <a:chOff x="6914614" y="5517232"/>
              <a:chExt cx="1545818" cy="72008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D03F7FB-B2D8-4310-A02D-88BADE0E8BA7}"/>
                  </a:ext>
                </a:extLst>
              </p:cNvPr>
              <p:cNvSpPr/>
              <p:nvPr/>
            </p:nvSpPr>
            <p:spPr>
              <a:xfrm>
                <a:off x="6914614" y="5650463"/>
                <a:ext cx="1099389" cy="432999"/>
              </a:xfrm>
              <a:prstGeom prst="roundRect">
                <a:avLst>
                  <a:gd name="adj" fmla="val 50000"/>
                </a:avLst>
              </a:prstGeom>
              <a:solidFill>
                <a:srgbClr val="00963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GB" dirty="0">
                    <a:latin typeface="Twinkl SemiBold" pitchFamily="2" charset="0"/>
                  </a:rPr>
                  <a:t>Play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40F7F6B-0DBA-46E3-A56E-2255FCD63AC6}"/>
                  </a:ext>
                </a:extLst>
              </p:cNvPr>
              <p:cNvSpPr/>
              <p:nvPr/>
            </p:nvSpPr>
            <p:spPr>
              <a:xfrm>
                <a:off x="7740745" y="5517232"/>
                <a:ext cx="719687" cy="7200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96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pic>
          <p:nvPicPr>
            <p:cNvPr id="11271" name="Picture 11">
              <a:extLst>
                <a:ext uri="{FF2B5EF4-FFF2-40B4-BE49-F238E27FC236}">
                  <a16:creationId xmlns:a16="http://schemas.microsoft.com/office/drawing/2014/main" id="{B0E96F18-DE59-42EB-A949-F6397DB8B9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5517232"/>
              <a:ext cx="504056" cy="502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33E7F26-9B9C-4B67-BA0C-6A93E0C73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96975"/>
            <a:ext cx="11287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13333" decel="1333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3.33333E-6 0.00023 C -0.00034 0.00787 -0.00052 0.01551 -0.00104 0.02338 C -0.00104 0.02454 -0.00173 0.02569 -0.00191 0.02708 C -0.00399 0.04329 -0.00156 0.0331 -0.00382 0.04167 C -0.00347 0.08194 -0.00347 0.12245 -0.00277 0.16273 C -0.00277 0.16875 -0.00208 0.17037 -0.00104 0.175 C -0.00121 0.18102 -0.00156 0.18727 -0.00191 0.19329 C -0.00208 0.19606 -0.00277 0.19907 -0.00277 0.20185 C -0.00277 0.21898 -0.00243 0.23611 -0.00191 0.25324 C -0.00191 0.25486 -0.00121 0.25648 -0.00104 0.2581 C -0.00052 0.26157 -0.00052 0.26667 0.00087 0.27037 C 0.00139 0.27176 0.00226 0.27268 0.00261 0.27407 C 0.00417 0.27801 0.00278 0.27778 0.00539 0.28125 C 0.00625 0.28241 0.0073 0.28287 0.00816 0.28379 C 0.01337 0.28333 0.01858 0.2831 0.02379 0.28264 C 0.025 0.28241 0.0342 0.28055 0.03577 0.28009 C 0.0415 0.27847 0.03507 0.27893 0.04306 0.27778 C 0.04705 0.27708 0.05105 0.27685 0.05504 0.27639 C 0.05591 0.27569 0.05677 0.27454 0.05782 0.27407 C 0.05955 0.27292 0.06146 0.27245 0.0632 0.27153 C 0.06632 0.27014 0.06528 0.27129 0.06684 0.26921 L -0.04861 0.09051 L 0.03664 0.08935 C 0.03907 0.08935 0.0415 0.08842 0.04393 0.08819 L 0.05226 0.08704 C 0.0592 0.08472 0.05469 0.08565 0.06598 0.08565 L 0.12379 -0.05602 C 0.12414 -0.04769 0.12414 -0.03889 0.12466 -0.03056 C 0.12483 -0.02871 0.1257 -0.02732 0.1257 -0.02546 C 0.1257 0.01389 0.12483 0.03055 0.12379 0.06481 C 0.12379 0.08055 0.1342 0.18356 0.12101 0.23611 C 0.12066 0.24629 0.12066 0.25648 0.12014 0.26667 C 0.11997 0.26944 0.11858 0.28194 0.11823 0.28495 C 0.11858 0.28634 0.11823 0.28866 0.11927 0.28866 C 0.12014 0.28866 0.1198 0.28634 0.12014 0.28495 C 0.12049 0.28333 0.12066 0.28171 0.12101 0.28009 C 0.12136 0.25393 0.12136 0.22801 0.12188 0.20185 C 0.12223 0.19259 0.12292 0.19352 0.12379 0.18588 C 0.12448 0.17986 0.12552 0.16227 0.12657 0.15787 L 0.1283 0.15046 L 0.13021 0.14329 C 0.13056 0.1419 0.13039 0.14051 0.13108 0.13958 L 0.13386 0.13588 C 0.1342 0.13472 0.13438 0.13333 0.13473 0.13217 C 0.13664 0.12801 0.13837 0.1243 0.14115 0.12106 C 0.14202 0.12014 0.14306 0.11944 0.14393 0.11875 C 0.14566 0.11551 0.14618 0.11389 0.14861 0.11134 C 0.15035 0.10949 0.15191 0.10717 0.154 0.10648 C 0.15591 0.10579 0.15868 0.10509 0.16042 0.10393 C 0.16181 0.10324 0.16285 0.10231 0.16424 0.10162 C 0.16598 0.10069 0.16806 0.10069 0.16962 0.09907 C 0.17066 0.09838 0.17136 0.09722 0.1724 0.09676 C 0.17414 0.0956 0.17605 0.09514 0.17795 0.09421 C 0.17882 0.09375 0.17969 0.09329 0.18073 0.09305 C 0.18594 0.0912 0.18316 0.09213 0.18889 0.09051 C 0.19896 0.09097 0.2092 0.09004 0.21927 0.0919 C 0.22136 0.09213 0.22466 0.09676 0.22466 0.09699 C 0.22726 0.10185 0.22848 0.1037 0.23021 0.10903 C 0.23056 0.11018 0.23091 0.11134 0.23108 0.1125 C 0.2323 0.15347 0.23247 0.14375 0.23108 0.18958 C 0.23073 0.20347 0.23073 0.20185 0.22934 0.21157 C 0.229 0.22338 0.229 0.23542 0.2283 0.24722 C 0.2283 0.24884 0.22743 0.25023 0.22743 0.25208 C 0.22743 0.25741 0.22778 0.26273 0.2283 0.26782 C 0.22865 0.27037 0.22865 0.27384 0.23021 0.27523 L 0.23299 0.27778 C 0.2375 0.27731 0.24219 0.27708 0.2467 0.27639 C 0.24879 0.27616 0.25469 0.27338 0.25591 0.27268 C 0.25677 0.27245 0.25764 0.27176 0.25868 0.27153 C 0.26042 0.27106 0.26233 0.2706 0.26424 0.27037 C 0.26789 0.26991 0.27518 0.26921 0.27518 0.26944 L 0.3 0.19583 C 0.30695 0.19537 0.31407 0.19514 0.32101 0.19444 C 0.32223 0.19444 0.32344 0.19375 0.32466 0.19329 C 0.32657 0.19282 0.32848 0.19259 0.33021 0.19213 C 0.33264 0.19143 0.33507 0.19028 0.3375 0.18958 C 0.34011 0.18912 0.34514 0.18796 0.34757 0.18727 C 0.34861 0.18657 0.34948 0.18634 0.35035 0.18588 C 0.35157 0.18542 0.35295 0.18518 0.354 0.18472 C 0.35504 0.18449 0.35591 0.18379 0.35677 0.18356 C 0.36111 0.18241 0.36545 0.18194 0.36962 0.18102 L 0.37605 0.17986 C 0.37778 0.17893 0.37986 0.17847 0.3816 0.17731 C 0.38646 0.1743 0.38403 0.17546 0.38889 0.17384 C 0.39636 0.16713 0.38646 0.17523 0.39514 0.17014 C 0.40591 0.16389 0.39514 0.16898 0.40278 0.16389 C 0.40365 0.16342 0.40452 0.16319 0.40539 0.16273 C 0.40868 0.15949 0.4125 0.15602 0.41459 0.15162 L 0.41823 0.14444 L 0.42014 0.14074 C 0.42049 0.13912 0.42066 0.1375 0.42101 0.13588 C 0.42136 0.13449 0.42205 0.13356 0.42205 0.13217 C 0.42205 0.12083 0.42223 0.10926 0.42101 0.09792 C 0.42066 0.09514 0.41858 0.09305 0.41736 0.09051 C 0.41302 0.08171 0.41927 0.09259 0.41007 0.08449 C 0.4073 0.08194 0.40695 0.08148 0.40365 0.07963 C 0.40278 0.07917 0.40174 0.0787 0.40087 0.07847 C 0.38924 0.0787 0.37761 0.07893 0.36598 0.07963 C 0.36511 0.07963 0.36424 0.08055 0.3632 0.08079 C 0.36198 0.08125 0.36077 0.08171 0.35955 0.08194 C 0.35834 0.08333 0.3573 0.08472 0.35591 0.08565 C 0.35504 0.08634 0.354 0.08634 0.35313 0.08704 C 0.34532 0.09282 0.35313 0.08912 0.3467 0.0919 C 0.34584 0.09259 0.34497 0.09352 0.34393 0.09421 C 0.33976 0.09699 0.34202 0.09329 0.3375 0.09907 C 0.33073 0.10833 0.33855 0.10069 0.33212 0.10648 L 0.32848 0.11389 C 0.32778 0.11504 0.32691 0.1162 0.32657 0.11759 C 0.32622 0.11875 0.32605 0.12014 0.3257 0.12106 C 0.32448 0.12384 0.32275 0.12569 0.32205 0.12847 C 0.3217 0.12963 0.32136 0.13102 0.32101 0.13217 C 0.32032 0.13542 0.32066 0.13912 0.31927 0.1419 L 0.31736 0.1456 C 0.31702 0.14722 0.31684 0.14884 0.3165 0.15046 C 0.31615 0.15185 0.3158 0.15301 0.31563 0.15417 C 0.31493 0.15741 0.31372 0.16389 0.31372 0.16412 C 0.31407 0.1875 0.31355 0.21134 0.31459 0.23495 C 0.31511 0.24491 0.31684 0.24352 0.31927 0.24954 C 0.32049 0.25278 0.32101 0.25671 0.32292 0.25926 L 0.33108 0.27037 C 0.33212 0.27153 0.33264 0.27338 0.33386 0.27407 C 0.3408 0.27708 0.3323 0.27292 0.33941 0.27778 C 0.34028 0.27824 0.34132 0.27847 0.34219 0.27893 L 0.38716 0.27778 C 0.38889 0.27754 0.39167 0.27592 0.39358 0.27523 C 0.39601 0.2743 0.40087 0.27268 0.40087 0.27292 C 0.40591 0.26829 0.40157 0.27129 0.41007 0.26921 C 0.41337 0.26829 0.41302 0.26713 0.4165 0.26551 C 0.41789 0.26481 0.42136 0.26412 0.42292 0.26296 C 0.43802 0.25185 0.4217 0.26342 0.43108 0.2544 C 0.4323 0.25347 0.43351 0.25278 0.4349 0.25208 L 0.43664 0.24838 L 0.4908 0.06366 C 0.49045 0.06782 0.48889 0.0875 0.48889 0.09051 C 0.48889 0.10856 0.48941 0.12639 0.48993 0.14444 C 0.48993 0.14629 0.49132 0.15555 0.49167 0.15787 C 0.49202 0.16366 0.49219 0.16921 0.49254 0.175 C 0.49271 0.17616 0.49341 0.17731 0.49358 0.1787 C 0.49549 0.19977 0.49289 0.18842 0.49532 0.19815 C 0.49566 0.21458 0.49584 0.23079 0.49636 0.24722 C 0.49688 0.26366 0.4967 0.25162 0.49809 0.26065 C 0.49861 0.26296 0.49861 0.26551 0.49896 0.26782 C 0.49931 0.26921 0.49948 0.2706 0.5 0.27153 C 0.50139 0.2743 0.5066 0.2794 0.50816 0.28009 L 0.51372 0.28264 C 0.52014 0.28079 0.51684 0.28194 0.52379 0.27893 C 0.52466 0.27847 0.5257 0.27847 0.52657 0.27778 C 0.52743 0.27685 0.5283 0.27592 0.52934 0.27523 L 0.5375 0.27153 L 0.54584 0.26782 C 0.5467 0.26759 0.54757 0.2669 0.54861 0.26667 C 0.5566 0.26481 0.55226 0.26574 0.56146 0.26412 C 0.56598 0.26227 0.56893 0.26157 0.5724 0.25694 L 0.57882 0.24838 C 0.57986 0.24722 0.58056 0.2456 0.5816 0.24467 L 0.58438 0.24213 C 0.5849 0.24097 0.58577 0.23981 0.58629 0.23866 C 0.58698 0.23611 0.58698 0.23333 0.58802 0.23125 C 0.58872 0.23009 0.58941 0.22893 0.58993 0.22754 C 0.59028 0.22639 0.59219 0.21991 0.59271 0.21782 C 0.59306 0.21574 0.59306 0.21366 0.59358 0.21157 C 0.59393 0.21018 0.59497 0.20926 0.59532 0.20787 C 0.59584 0.20671 0.59584 0.20555 0.59636 0.2044 C 0.59688 0.20254 0.59775 0.20116 0.59809 0.1993 C 0.59896 0.19629 0.59914 0.19282 0.6 0.18958 L 0.60087 0.18588 C 0.60122 0.18241 0.60139 0.1787 0.60174 0.175 C 0.60209 0.17199 0.60278 0.16921 0.60278 0.16643 C 0.60278 0.15208 0.60209 0.13796 0.60174 0.12361 C 0.60209 0.10486 0.60157 0.08611 0.60278 0.06736 C 0.60295 0.06412 0.60417 0.07384 0.60452 0.07708 C 0.60504 0.08125 0.60521 0.08518 0.60556 0.08935 C 0.60521 0.10532 0.60504 0.12106 0.60452 0.13704 C 0.60452 0.14028 0.60382 0.14352 0.60365 0.14676 C 0.60191 0.16713 0.60348 0.15139 0.60174 0.16759 C 0.60122 0.1831 0.6007 0.19745 0.6 0.21296 C 0.59966 0.21829 0.59931 0.22338 0.59914 0.2287 C 0.59879 0.24583 0.59844 0.26296 0.59809 0.28009 C 0.59775 0.30139 0.59809 0.32245 0.59723 0.34375 C 0.59705 0.34629 0.59601 0.34861 0.59532 0.35092 L 0.59445 0.35463 C 0.5941 0.35602 0.5941 0.35741 0.59358 0.35833 C 0.59289 0.35949 0.59219 0.36065 0.59167 0.36204 C 0.59132 0.36319 0.59115 0.36458 0.5908 0.36574 C 0.59028 0.36713 0.58941 0.36805 0.58889 0.36944 C 0.58855 0.3706 0.58855 0.37199 0.58802 0.37315 C 0.58733 0.37477 0.58611 0.37639 0.58525 0.37801 C 0.58316 0.38194 0.58368 0.38194 0.58073 0.38518 C 0.57674 0.38958 0.57934 0.38611 0.57518 0.38889 C 0.5665 0.39467 0.58108 0.3875 0.56702 0.39375 C 0.56598 0.39421 0.56511 0.39491 0.56424 0.39514 C 0.54618 0.39653 0.55434 0.3956 0.53941 0.39745 C 0.53855 0.39792 0.53768 0.39884 0.53664 0.39884 C 0.53177 0.39884 0.52691 0.39838 0.52205 0.39745 C 0.51789 0.39676 0.51632 0.39467 0.51285 0.39259 C 0.51198 0.39213 0.51094 0.3919 0.51007 0.39143 C 0.50886 0.39074 0.50764 0.38958 0.50643 0.38889 C 0.50452 0.38796 0.50278 0.38727 0.50087 0.38657 C 0.5 0.38611 0.49914 0.38565 0.49809 0.38518 C 0.49688 0.38495 0.49566 0.38449 0.49445 0.38403 C 0.49254 0.38333 0.4908 0.38217 0.48889 0.38171 C 0.47743 0.37778 0.49167 0.38264 0.48247 0.37917 C 0.48125 0.3787 0.48004 0.37847 0.47882 0.37801 C 0.47709 0.37731 0.47518 0.37639 0.47344 0.37546 L 0.47066 0.3743 " pathEditMode="relative" rAng="0" ptsTypes="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47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04366092-0B80-468F-902D-A4E90C91815C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136A3B9-181D-4B4E-9283-9FF390BF186F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F205B56-8DD6-46EB-B6F3-02FBEA0F9F30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2291" name="TextBox 1">
            <a:extLst>
              <a:ext uri="{FF2B5EF4-FFF2-40B4-BE49-F238E27FC236}">
                <a16:creationId xmlns:a16="http://schemas.microsoft.com/office/drawing/2014/main" id="{762D2485-8979-4079-B41B-6B3C2B288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13" y="1125538"/>
            <a:ext cx="701357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6000">
                <a:solidFill>
                  <a:schemeClr val="tx1"/>
                </a:solidFill>
              </a:rPr>
              <a:t>are</a:t>
            </a:r>
          </a:p>
        </p:txBody>
      </p:sp>
      <p:grpSp>
        <p:nvGrpSpPr>
          <p:cNvPr id="10" name="Write Action">
            <a:extLst>
              <a:ext uri="{FF2B5EF4-FFF2-40B4-BE49-F238E27FC236}">
                <a16:creationId xmlns:a16="http://schemas.microsoft.com/office/drawing/2014/main" id="{F48F6BC0-654E-4A3A-8921-9AF1F3FC26F2}"/>
              </a:ext>
            </a:extLst>
          </p:cNvPr>
          <p:cNvGrpSpPr>
            <a:grpSpLocks/>
          </p:cNvGrpSpPr>
          <p:nvPr/>
        </p:nvGrpSpPr>
        <p:grpSpPr bwMode="auto">
          <a:xfrm>
            <a:off x="6915150" y="5516563"/>
            <a:ext cx="1544638" cy="720725"/>
            <a:chOff x="6914614" y="5517232"/>
            <a:chExt cx="1545818" cy="720080"/>
          </a:xfrm>
        </p:grpSpPr>
        <p:grpSp>
          <p:nvGrpSpPr>
            <p:cNvPr id="12294" name="Write action">
              <a:extLst>
                <a:ext uri="{FF2B5EF4-FFF2-40B4-BE49-F238E27FC236}">
                  <a16:creationId xmlns:a16="http://schemas.microsoft.com/office/drawing/2014/main" id="{BBAAC771-3F41-470F-ABDD-2891D93615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4614" y="5517232"/>
              <a:ext cx="1545818" cy="720080"/>
              <a:chOff x="6914614" y="5517232"/>
              <a:chExt cx="1545818" cy="72008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D03F7FB-B2D8-4310-A02D-88BADE0E8BA7}"/>
                  </a:ext>
                </a:extLst>
              </p:cNvPr>
              <p:cNvSpPr/>
              <p:nvPr/>
            </p:nvSpPr>
            <p:spPr>
              <a:xfrm>
                <a:off x="6914614" y="5650463"/>
                <a:ext cx="1099389" cy="432999"/>
              </a:xfrm>
              <a:prstGeom prst="roundRect">
                <a:avLst>
                  <a:gd name="adj" fmla="val 50000"/>
                </a:avLst>
              </a:prstGeom>
              <a:solidFill>
                <a:srgbClr val="00963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GB" dirty="0">
                    <a:latin typeface="Twinkl SemiBold" pitchFamily="2" charset="0"/>
                  </a:rPr>
                  <a:t>Play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40F7F6B-0DBA-46E3-A56E-2255FCD63AC6}"/>
                  </a:ext>
                </a:extLst>
              </p:cNvPr>
              <p:cNvSpPr/>
              <p:nvPr/>
            </p:nvSpPr>
            <p:spPr>
              <a:xfrm>
                <a:off x="7740745" y="5517232"/>
                <a:ext cx="719687" cy="7200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96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pic>
          <p:nvPicPr>
            <p:cNvPr id="12295" name="Picture 11">
              <a:extLst>
                <a:ext uri="{FF2B5EF4-FFF2-40B4-BE49-F238E27FC236}">
                  <a16:creationId xmlns:a16="http://schemas.microsoft.com/office/drawing/2014/main" id="{59A48EBD-F887-4D01-8AC1-2F4282FC0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5517232"/>
              <a:ext cx="504056" cy="502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F68DACA-A266-4003-A75D-1C14E0C33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1844675"/>
            <a:ext cx="112871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00023 C -0.00243 -0.00162 -0.00486 -0.00348 -0.00729 -0.00486 C -0.00816 -0.00556 -0.0092 -0.00556 -0.01007 -0.00625 C -0.01111 -0.00672 -0.01181 -0.00811 -0.01285 -0.00857 C -0.01459 -0.00973 -0.0165 -0.01019 -0.01823 -0.01111 C -0.02257 -0.01297 -0.02014 -0.01204 -0.0257 -0.01343 L -0.06598 -0.01227 C -0.06858 -0.01204 -0.06945 -0.00996 -0.07153 -0.00857 C -0.08125 -0.00209 -0.0625 -0.01783 -0.07986 -0.00255 L -0.08247 3.33333E-6 C -0.08594 0.00671 -0.08247 0.00092 -0.08716 0.00602 C -0.0941 0.01389 -0.08577 0.00602 -0.09271 0.01227 C -0.09289 0.01342 -0.09306 0.01481 -0.09358 0.01574 C -0.09462 0.01852 -0.09723 0.02314 -0.09723 0.02338 C -0.09757 0.02477 -0.09844 0.03009 -0.09914 0.03171 C -0.09948 0.0331 -0.10035 0.03426 -0.10087 0.03541 C -0.10157 0.03865 -0.10191 0.04189 -0.10278 0.04514 L -0.10452 0.05254 C -0.10486 0.05648 -0.10539 0.06064 -0.10539 0.06481 C -0.10539 0.0831 -0.10504 0.10139 -0.10452 0.11967 C -0.10417 0.13472 -0.104 0.12615 -0.10278 0.13564 C -0.10226 0.13842 -0.10209 0.14143 -0.10174 0.14421 C -0.10139 0.14745 -0.10139 0.15069 -0.10087 0.15393 C -0.09948 0.1625 -0.09931 0.15879 -0.09809 0.16504 C -0.09705 0.17083 -0.09618 0.17847 -0.0908 0.18078 C -0.08889 0.18171 -0.08716 0.1831 -0.08525 0.18333 C -0.07639 0.18472 -0.08039 0.18379 -0.07344 0.18588 C -0.06719 0.18541 -0.06111 0.18518 -0.05504 0.18449 C -0.04549 0.18356 -0.05348 0.18333 -0.04393 0.18078 C -0.03698 0.17893 -0.04098 0.17986 -0.03212 0.17847 C -0.03021 0.17754 -0.02813 0.17731 -0.02657 0.17592 C -0.0257 0.17523 -0.02466 0.17453 -0.02379 0.17361 C -0.02188 0.17129 -0.02049 0.16805 -0.01823 0.1662 C -0.01441 0.16273 -0.01632 0.16481 -0.01285 0.16018 L -0.0092 0.14537 L -0.00816 0.14166 C -0.00799 0.14051 -0.00782 0.13912 -0.00729 0.13819 C -0.00677 0.1368 -0.00591 0.13564 -0.00539 0.13449 C -0.00504 0.13333 -0.00504 0.13194 -0.00452 0.13078 C -0.00348 0.12824 -0.00157 0.12615 -0.00087 0.12338 C -0.00035 0.12106 -0.00018 0.11828 0.00104 0.1162 C 0.00156 0.11481 0.00243 0.11365 0.00277 0.1125 L 0.00555 0.10139 L 0.00642 0.09768 L 0.00746 0.09398 C 0.00764 0.0912 0.00798 0.08842 0.00833 0.08541 C 0.0085 0.08379 0.00902 0.0824 0.0092 0.08055 C 0.00955 0.07731 0.00989 0.07407 0.01007 0.07083 C 0.01041 0.06319 0.01059 0.05532 0.01111 0.04768 C 0.01111 0.04606 0.0118 0.04444 0.01198 0.04282 C 0.01423 0.01412 0.01163 0.03333 0.01371 0.01828 C 0.01441 -0.00278 0.01545 -0.0088 0.01371 -0.02686 C 0.01371 -0.02824 0.01319 -0.0294 0.01284 -0.03056 C 0.01319 -0.02523 0.01336 -0.01991 0.01371 -0.01482 C 0.01389 -0.01273 0.01441 -0.01065 0.01475 -0.00857 C 0.0151 -0.00533 0.01527 -0.00209 0.01562 0.00115 C 0.01649 0.02847 0.01718 0.02777 0.01562 0.05486 C 0.01545 0.05694 0.01493 0.05902 0.01475 0.06111 C 0.01406 0.06597 0.01406 0.07106 0.01284 0.07569 C 0.01215 0.07893 0.01146 0.08102 0.01111 0.08426 C 0.00885 0.10046 0.01128 0.08657 0.0092 0.09768 C 0.00885 0.10185 0.00833 0.10578 0.00833 0.10995 C 0.00833 0.12708 0.00833 0.14421 0.0092 0.16134 C 0.00937 0.16389 0.01059 0.1662 0.01111 0.16875 C 0.01146 0.17083 0.01336 0.18426 0.01371 0.18449 L 0.01649 0.18588 L 0.02396 0.18449 C 0.02569 0.18426 0.0276 0.18356 0.02934 0.18333 C 0.03281 0.18287 0.03611 0.1824 0.03941 0.18217 C 0.04132 0.18125 0.0434 0.18102 0.04496 0.17963 C 0.04583 0.17893 0.0467 0.17777 0.04774 0.17731 C 0.05208 0.17453 0.05156 0.17477 0.05416 0.17477 L 0.10555 -0.03172 C 0.11215 0.04699 0.10555 -0.03565 0.10746 0.18217 C 0.10746 0.18611 0.10798 0.19027 0.10833 0.19444 C 0.10937 0.18449 0.10989 0.18472 0.10833 0.17361 C 0.10798 0.17106 0.10711 0.16875 0.10642 0.1662 L 0.10555 0.1625 L 0.10468 0.15879 C 0.1033 0.13449 0.10312 0.14004 0.10468 0.10625 C 0.10468 0.10509 0.10521 0.10393 0.10555 0.10254 C 0.1059 0.10092 0.10607 0.0993 0.10642 0.09768 C 0.10694 0.09537 0.10833 0.09051 0.10833 0.09074 C 0.10868 0.08727 0.10885 0.08379 0.1092 0.08055 C 0.11041 0.06805 0.1092 0.07338 0.11111 0.06597 C 0.11163 0.0574 0.11232 0.04745 0.11389 0.03912 C 0.11406 0.0375 0.11441 0.03588 0.11475 0.03426 C 0.11527 0.03171 0.1151 0.0287 0.11649 0.02685 C 0.11753 0.02569 0.1184 0.02453 0.11927 0.02314 C 0.12257 0.01782 0.11944 0.02083 0.12396 0.01574 C 0.12639 0.01319 0.12743 0.01319 0.13038 0.01088 C 0.13489 0.0074 0.13125 0.00926 0.1368 0.00602 C 0.13889 0.00486 0.1408 0.00439 0.14323 0.0037 C 0.14409 0.00324 0.14496 0.00277 0.14583 0.00231 C 0.14705 0.00185 0.14843 0.00162 0.14965 0.00115 C 0.15052 0.00092 0.15139 0.00023 0.15225 3.33333E-6 C 0.15347 -0.00047 0.15486 -0.0007 0.15607 -0.00116 C 0.15781 -0.00209 0.15955 -0.00348 0.16146 -0.00371 L 0.16892 -0.00486 C 0.17152 -0.00533 0.1743 -0.00556 0.17708 -0.00625 C 0.17899 -0.00648 0.18073 -0.00718 0.18264 -0.00741 C 0.18784 -0.00764 0.19305 -0.00741 0.19826 -0.00741 L 0.24323 0.09537 C 0.24583 0.0956 0.24861 0.09652 0.25139 0.09652 C 0.25486 0.09652 0.25816 0.09583 0.26146 0.09537 C 0.26475 0.0949 0.27378 0.09352 0.27708 0.09282 C 0.27899 0.09259 0.28073 0.09213 0.28264 0.09166 C 0.28455 0.09097 0.28628 0.08981 0.28819 0.08912 C 0.30191 0.08541 0.28472 0.09027 0.29635 0.0868 C 0.29791 0.08634 0.29948 0.08611 0.30104 0.08541 C 0.30191 0.08518 0.30277 0.08472 0.30364 0.08426 C 0.30521 0.08379 0.30677 0.08356 0.30833 0.0831 C 0.31024 0.0824 0.31198 0.08125 0.31389 0.08055 L 0.31753 0.07939 C 0.32534 0.07245 0.31545 0.08078 0.32291 0.07569 C 0.33003 0.07106 0.32152 0.07523 0.32847 0.07199 C 0.33507 0.05879 0.32517 0.07754 0.33316 0.06597 C 0.33593 0.06157 0.33975 0.05393 0.34218 0.04884 C 0.34288 0.04768 0.34375 0.04652 0.34409 0.04514 C 0.34444 0.04398 0.34461 0.04259 0.34496 0.04143 C 0.34861 0.03194 0.34548 0.04352 0.34774 0.03426 C 0.34739 0.02592 0.34791 0.01782 0.34687 0.00972 C 0.34635 0.00694 0.34496 0.00393 0.34323 0.00231 L 0.33767 -0.00255 C 0.33298 -0.01204 0.33611 -0.0088 0.32847 -0.01227 L 0.32569 -0.01343 L 0.32291 -0.01482 C 0.31354 -0.01436 0.30399 -0.01412 0.29461 -0.01343 C 0.29253 -0.01343 0.28767 -0.01204 0.28541 -0.01111 C 0.2835 -0.01042 0.28177 -0.00926 0.27986 -0.00857 C 0.27777 -0.00787 0.27205 -0.00602 0.27066 -0.00486 C 0.26406 0.00092 0.26718 -0.00139 0.26146 0.00231 C 0.25781 0.00995 0.26198 0.00254 0.25694 0.00856 C 0.25503 0.01088 0.25139 0.01574 0.25139 0.01597 C 0.24913 0.025 0.25243 0.01412 0.24774 0.02199 C 0.24722 0.02291 0.24739 0.02453 0.24687 0.02569 C 0.24618 0.02708 0.24496 0.02801 0.24409 0.02939 C 0.24184 0.03842 0.24496 0.02708 0.24132 0.03657 C 0.24097 0.03773 0.24062 0.03912 0.24045 0.04027 C 0.23975 0.04352 0.23941 0.04699 0.23854 0.05 C 0.23715 0.05578 0.23784 0.05254 0.2368 0.05995 C 0.23698 0.08217 0.23715 0.10463 0.23767 0.12708 C 0.23767 0.13032 0.23784 0.13379 0.23854 0.1368 C 0.23889 0.13819 0.23993 0.13912 0.24045 0.14051 C 0.2408 0.14166 0.24097 0.14305 0.24132 0.14421 C 0.24184 0.14583 0.24271 0.14745 0.24323 0.14907 C 0.24392 0.15139 0.24392 0.15439 0.24496 0.15648 C 0.24566 0.15764 0.24635 0.15879 0.24687 0.16018 C 0.24757 0.1625 0.24757 0.16527 0.24861 0.16736 C 0.25139 0.17291 0.2526 0.17731 0.25781 0.17963 L 0.26336 0.18217 C 0.26423 0.1824 0.2651 0.1831 0.26614 0.18333 C 0.27795 0.18518 0.27152 0.18426 0.28541 0.18588 C 0.29618 0.18865 0.29305 0.18819 0.31198 0.18588 C 0.31944 0.18472 0.31527 0.18356 0.32031 0.18078 C 0.32135 0.18032 0.32274 0.18009 0.32396 0.17963 C 0.32673 0.17847 0.32934 0.17731 0.33211 0.17592 C 0.33906 0.17291 0.33055 0.17708 0.33767 0.17222 C 0.33854 0.17176 0.33958 0.17176 0.34045 0.17106 C 0.34236 0.16967 0.34409 0.16782 0.346 0.1662 L 0.34861 0.16365 L 0.35139 0.16134 C 0.35625 0.15162 0.34982 0.16342 0.35607 0.15532 C 0.35677 0.15416 0.35729 0.15277 0.35781 0.15162 C 0.35833 0.15046 0.35885 0.14791 0.35885 0.14814 " pathEditMode="relative" rAng="0" ptsTypes="AAAAAAAAAAAAAAAAAAAAAAAAAAAAAAAAAAAAAAAAAAAAAAAAAAAAAAAAAAAAAAAAAAAAAAAAAAAAAAAAAAAAAAAAAAAAAAAAAAAAAAAAAAAAAAAAAAAAAAAAAAAAAAAAAAAAAAAAAAAAAAAAAAAAAAAAAAAAAAAAAAAAAA">
                                      <p:cBhvr>
                                        <p:cTn id="6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4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04366092-0B80-468F-902D-A4E90C91815C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136A3B9-181D-4B4E-9283-9FF390BF186F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F205B56-8DD6-46EB-B6F3-02FBEA0F9F30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3315" name="TextBox 1">
            <a:extLst>
              <a:ext uri="{FF2B5EF4-FFF2-40B4-BE49-F238E27FC236}">
                <a16:creationId xmlns:a16="http://schemas.microsoft.com/office/drawing/2014/main" id="{D3DC53CB-B504-4D5E-8755-4FD1083A4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13" y="1125538"/>
            <a:ext cx="701357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6000">
                <a:solidFill>
                  <a:schemeClr val="tx1"/>
                </a:solidFill>
              </a:rPr>
              <a:t>all</a:t>
            </a:r>
          </a:p>
        </p:txBody>
      </p:sp>
      <p:grpSp>
        <p:nvGrpSpPr>
          <p:cNvPr id="10" name="Write Action">
            <a:extLst>
              <a:ext uri="{FF2B5EF4-FFF2-40B4-BE49-F238E27FC236}">
                <a16:creationId xmlns:a16="http://schemas.microsoft.com/office/drawing/2014/main" id="{E5F2D0FB-9488-4964-9A56-F7609EC8AEC9}"/>
              </a:ext>
            </a:extLst>
          </p:cNvPr>
          <p:cNvGrpSpPr>
            <a:grpSpLocks/>
          </p:cNvGrpSpPr>
          <p:nvPr/>
        </p:nvGrpSpPr>
        <p:grpSpPr bwMode="auto">
          <a:xfrm>
            <a:off x="6915150" y="5516563"/>
            <a:ext cx="1544638" cy="720725"/>
            <a:chOff x="6914614" y="5517232"/>
            <a:chExt cx="1545818" cy="720080"/>
          </a:xfrm>
        </p:grpSpPr>
        <p:grpSp>
          <p:nvGrpSpPr>
            <p:cNvPr id="13318" name="Write action">
              <a:extLst>
                <a:ext uri="{FF2B5EF4-FFF2-40B4-BE49-F238E27FC236}">
                  <a16:creationId xmlns:a16="http://schemas.microsoft.com/office/drawing/2014/main" id="{FCCAA266-3AB6-4FD0-BD48-0FA79A9F05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4614" y="5517232"/>
              <a:ext cx="1545818" cy="720080"/>
              <a:chOff x="6914614" y="5517232"/>
              <a:chExt cx="1545818" cy="72008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D03F7FB-B2D8-4310-A02D-88BADE0E8BA7}"/>
                  </a:ext>
                </a:extLst>
              </p:cNvPr>
              <p:cNvSpPr/>
              <p:nvPr/>
            </p:nvSpPr>
            <p:spPr>
              <a:xfrm>
                <a:off x="6914614" y="5650463"/>
                <a:ext cx="1099389" cy="432999"/>
              </a:xfrm>
              <a:prstGeom prst="roundRect">
                <a:avLst>
                  <a:gd name="adj" fmla="val 50000"/>
                </a:avLst>
              </a:prstGeom>
              <a:solidFill>
                <a:srgbClr val="00963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GB" dirty="0">
                    <a:latin typeface="Twinkl SemiBold" pitchFamily="2" charset="0"/>
                  </a:rPr>
                  <a:t>Play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40F7F6B-0DBA-46E3-A56E-2255FCD63AC6}"/>
                  </a:ext>
                </a:extLst>
              </p:cNvPr>
              <p:cNvSpPr/>
              <p:nvPr/>
            </p:nvSpPr>
            <p:spPr>
              <a:xfrm>
                <a:off x="7740745" y="5517232"/>
                <a:ext cx="719687" cy="7200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96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pic>
          <p:nvPicPr>
            <p:cNvPr id="13319" name="Picture 11">
              <a:extLst>
                <a:ext uri="{FF2B5EF4-FFF2-40B4-BE49-F238E27FC236}">
                  <a16:creationId xmlns:a16="http://schemas.microsoft.com/office/drawing/2014/main" id="{BB7999E0-38B1-4BAD-927D-87B6F37CA3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5517232"/>
              <a:ext cx="504056" cy="502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FCD8AE5-DC81-4181-9B8C-E0FB6F253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844675"/>
            <a:ext cx="112712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1.66667E-6 0.00023 C -0.00035 -0.00023 -0.00955 -0.00278 -0.01198 -0.00371 C -0.01371 -0.00463 -0.01545 -0.00579 -0.01736 -0.00625 C -0.02066 -0.00718 -0.02257 -0.00764 -0.02569 -0.00857 C -0.02847 -0.00972 -0.02899 -0.01042 -0.03212 -0.01111 C -0.05104 -0.01505 -0.03246 -0.01019 -0.04496 -0.01366 C -0.05312 -0.0132 -0.06146 -0.0132 -0.06962 -0.01227 C -0.07239 -0.01204 -0.07291 -0.01019 -0.07517 -0.00857 C -0.07604 -0.0081 -0.07708 -0.00787 -0.07795 -0.00741 C -0.07864 -0.00625 -0.07899 -0.00463 -0.07986 -0.00371 C -0.08055 -0.00301 -0.08177 -0.00347 -0.08246 -0.00255 C -0.08403 -0.00046 -0.08472 0.00278 -0.08628 0.00486 C -0.08854 0.00787 -0.09149 0.01134 -0.09271 0.01574 C -0.09288 0.01713 -0.09305 0.01829 -0.09357 0.01944 C -0.0941 0.02083 -0.09496 0.02176 -0.09531 0.02315 C -0.09601 0.025 -0.09687 0.03009 -0.09722 0.03171 C -0.09791 0.04722 -0.09896 0.06829 -0.09896 0.0831 C -0.09896 0.09745 -0.09861 0.11157 -0.09809 0.12592 C -0.09809 0.12847 -0.09774 0.13079 -0.09722 0.13333 C -0.0967 0.13565 -0.09601 0.13819 -0.09531 0.14051 L -0.09444 0.14421 C -0.0941 0.1456 -0.09375 0.14676 -0.09357 0.14792 C -0.09219 0.15532 -0.09305 0.15116 -0.0908 0.16018 C -0.09045 0.16134 -0.09045 0.16273 -0.08993 0.16389 C -0.08767 0.16805 -0.08646 0.17176 -0.08351 0.17477 C -0.07743 0.18125 -0.07986 0.1787 -0.0743 0.18102 C -0.07239 0.18171 -0.06875 0.18333 -0.06875 0.18356 C -0.06076 0.1831 -0.05295 0.18287 -0.04496 0.18217 C -0.04323 0.18194 -0.03663 0.17893 -0.03576 0.17847 C -0.03489 0.17801 -0.03403 0.17754 -0.03298 0.17731 C -0.03177 0.17685 -0.02795 0.17569 -0.02656 0.17477 C -0.02569 0.1743 -0.02482 0.17315 -0.02378 0.17245 C -0.02291 0.17176 -0.02187 0.17176 -0.02101 0.17106 C -0.01406 0.16643 -0.02257 0.1706 -0.01562 0.16759 C -0.01441 0.1662 -0.01319 0.16504 -0.01198 0.16389 C -0.01094 0.16296 -0.00989 0.1625 -0.0092 0.16134 C -0.00851 0.16042 -0.00868 0.15879 -0.00833 0.15764 C -0.00781 0.15648 -0.00694 0.15532 -0.00642 0.15417 C -0.0059 0.15301 -0.0059 0.15162 -0.00555 0.15046 C -0.00503 0.14907 -0.00416 0.14815 -0.00364 0.14676 C -0.00295 0.14444 -0.00243 0.1419 -0.00191 0.13935 L -1.66667E-6 0.13194 L 0.00365 0.11736 L 0.00452 0.11366 C 0.00486 0.1125 0.00538 0.11134 0.00556 0.10995 C 0.00677 0.10139 0.00625 0.10602 0.00729 0.09653 C 0.00764 0.08727 0.00781 0.07778 0.00834 0.06829 C 0.00851 0.06481 0.00938 0.0544 0.01007 0.05 C 0.01024 0.04884 0.01077 0.04768 0.01094 0.04629 C 0.01129 0.02963 0.01146 0.01296 0.01198 -0.00371 C 0.01198 -0.00718 0.01285 -0.01019 0.01285 -0.01366 C 0.01285 -0.03171 0.01337 -0.02847 0.01094 -0.03796 C 0.01129 -0.02246 0.01129 -0.00695 0.01198 0.00856 C 0.01215 0.01574 0.01372 0.03055 0.01372 0.03079 C 0.01406 0.07569 0.01406 0.12106 0.01476 0.1662 C 0.01476 0.1743 0.01563 0.17616 0.01736 0.18333 C 0.01771 0.18472 0.01736 0.18657 0.0184 0.18704 L 0.02118 0.18842 C 0.0257 0.18796 0.03038 0.18796 0.0349 0.18704 C 0.04288 0.18565 0.03785 0.18518 0.04306 0.18217 C 0.04479 0.18125 0.0467 0.18055 0.04861 0.17963 C 0.04948 0.1794 0.05052 0.17917 0.05139 0.17847 C 0.05261 0.17778 0.05382 0.17708 0.05504 0.17616 C 0.05538 0.17569 0.05556 0.17523 0.0559 0.17477 L 0.11649 -0.15301 C 0.11615 -0.14283 0.11615 -0.13264 0.11563 -0.12246 C 0.11545 -0.1213 0.11493 -0.12014 0.11459 -0.11875 C 0.11424 -0.11713 0.11406 -0.11551 0.11372 -0.11389 C 0.11337 -0.11019 0.1132 -0.10648 0.11285 -0.10278 C 0.1125 -0.10046 0.11181 -0.09815 0.11181 -0.0956 C 0.11181 0.04167 0.10781 0.00092 0.11372 0.05625 C 0.11337 0.07129 0.11337 0.08634 0.11285 0.10139 C 0.11268 0.10555 0.11233 0.10949 0.11181 0.11366 C 0.11111 0.12199 0.11129 0.1206 0.11007 0.12708 C 0.11042 0.14259 0.11042 0.1581 0.11094 0.17361 C 0.11094 0.175 0.11146 0.17616 0.11181 0.17731 C 0.11233 0.1787 0.11302 0.17986 0.11372 0.18102 C 0.11459 0.18241 0.11545 0.18356 0.11649 0.18472 C 0.11736 0.18542 0.11823 0.18542 0.11927 0.18588 C 0.12691 0.18542 0.13455 0.18565 0.14219 0.18472 C 0.14323 0.18449 0.14393 0.18287 0.14497 0.18217 C 0.14861 0.1794 0.14827 0.17986 0.15226 0.17847 C 0.15313 0.17778 0.15399 0.17662 0.15504 0.17616 C 0.15799 0.17407 0.15781 0.17592 0.16042 0.17245 C 0.16094 0.17176 0.16111 0.17083 0.16146 0.16991 L 0.22188 -0.15417 C 0.21667 -0.12292 0.22101 -0.15278 0.22101 -0.08449 C 0.22101 -0.06528 0.22049 -0.0625 0.21927 -0.04792 C 0.2184 0.05139 0.21754 0.08194 0.21927 0.17731 C 0.21927 0.17847 0.21979 0.17963 0.22014 0.18102 C 0.22153 0.1875 0.21979 0.18472 0.22379 0.18842 C 0.22465 0.1875 0.22552 0.18634 0.22656 0.18588 C 0.22743 0.18565 0.24184 0.18356 0.24219 0.18333 C 0.2434 0.1831 0.24462 0.18264 0.24584 0.18217 C 0.2467 0.18194 0.24757 0.18125 0.24861 0.18102 C 0.25 0.18055 0.25156 0.18032 0.25313 0.17963 C 0.25504 0.17917 0.25677 0.17801 0.25868 0.17731 L 0.26146 0.17616 C 0.26198 0.17477 0.26233 0.17338 0.2632 0.17245 C 0.26389 0.17153 0.26511 0.17176 0.26597 0.17106 C 0.26667 0.17083 0.26719 0.17037 0.26771 0.16991 " pathEditMode="relative" rAng="0" ptsTypes="AAAAAAAAAAAAAAAAAAAAAAAAAAAAAAAAAAAAAAAAAAAAAAAAAAAAAAAAAAAAAAAAAAAAAAAAAAAAAAAAAAAAAAAAAAAAAAAAAAAAAA">
                                      <p:cBhvr>
                                        <p:cTn id="6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D5A7E7E0-3952-4C10-8A68-42DD8C363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3284538"/>
            <a:ext cx="1724025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04366092-0B80-468F-902D-A4E90C91815C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136A3B9-181D-4B4E-9283-9FF390BF186F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F205B56-8DD6-46EB-B6F3-02FBEA0F9F30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4340" name="Picture 2">
            <a:extLst>
              <a:ext uri="{FF2B5EF4-FFF2-40B4-BE49-F238E27FC236}">
                <a16:creationId xmlns:a16="http://schemas.microsoft.com/office/drawing/2014/main" id="{998383A9-E7A1-476B-AD72-0100F7872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4318000"/>
            <a:ext cx="15557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0418DA2-2D15-47AC-9797-0DCC96F78A96}"/>
              </a:ext>
            </a:extLst>
          </p:cNvPr>
          <p:cNvSpPr txBox="1">
            <a:spLocks/>
          </p:cNvSpPr>
          <p:nvPr/>
        </p:nvSpPr>
        <p:spPr bwMode="auto">
          <a:xfrm>
            <a:off x="395288" y="731838"/>
            <a:ext cx="8280400" cy="41767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b="0" kern="0" dirty="0">
                <a:latin typeface="Twinkl" pitchFamily="50" charset="0"/>
              </a:rPr>
              <a:t>Today, we are practising writing words that contain</a:t>
            </a: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latin typeface="Twinkl" pitchFamily="50" charset="0"/>
              </a:rPr>
              <a:t>consonant blends.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0228C1-8B59-4A4D-9EB0-BCD6146B2B0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5" y="587014"/>
            <a:ext cx="8038249" cy="5683971"/>
          </a:xfrm>
          <a:prstGeom prst="roundRect">
            <a:avLst>
              <a:gd name="adj" fmla="val 2877"/>
            </a:avLst>
          </a:prstGeom>
        </p:spPr>
      </p:pic>
      <p:pic>
        <p:nvPicPr>
          <p:cNvPr id="15363" name="Picture 2">
            <a:extLst>
              <a:ext uri="{FF2B5EF4-FFF2-40B4-BE49-F238E27FC236}">
                <a16:creationId xmlns:a16="http://schemas.microsoft.com/office/drawing/2014/main" id="{C07502A7-6878-42F3-A443-69BF4D25B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1700213"/>
            <a:ext cx="5345112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5365" name="Picture 23">
            <a:extLst>
              <a:ext uri="{FF2B5EF4-FFF2-40B4-BE49-F238E27FC236}">
                <a16:creationId xmlns:a16="http://schemas.microsoft.com/office/drawing/2014/main" id="{3E8AFCC4-EBCD-436F-BE28-9C63BDECD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57300"/>
            <a:ext cx="11588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4">
            <a:extLst>
              <a:ext uri="{FF2B5EF4-FFF2-40B4-BE49-F238E27FC236}">
                <a16:creationId xmlns:a16="http://schemas.microsoft.com/office/drawing/2014/main" id="{D74955BD-7AA9-4838-8001-9529C8D37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041400"/>
            <a:ext cx="1546225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8">
            <a:extLst>
              <a:ext uri="{FF2B5EF4-FFF2-40B4-BE49-F238E27FC236}">
                <a16:creationId xmlns:a16="http://schemas.microsoft.com/office/drawing/2014/main" id="{E750DF75-8A9A-490E-86DC-36F87D556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44675"/>
            <a:ext cx="1152525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30">
            <a:extLst>
              <a:ext uri="{FF2B5EF4-FFF2-40B4-BE49-F238E27FC236}">
                <a16:creationId xmlns:a16="http://schemas.microsoft.com/office/drawing/2014/main" id="{9B8ADCA5-0001-4A15-BFE0-2909BF989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1844675"/>
            <a:ext cx="1227137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215">
            <a:extLst>
              <a:ext uri="{FF2B5EF4-FFF2-40B4-BE49-F238E27FC236}">
                <a16:creationId xmlns:a16="http://schemas.microsoft.com/office/drawing/2014/main" id="{8115703A-3C5A-4434-94A2-5D785129E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2838450"/>
            <a:ext cx="145097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684213" y="4868863"/>
            <a:ext cx="7775575" cy="1308100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rgbClr val="7030A0"/>
                </a:solidFill>
              </a:rPr>
              <a:t>The</a:t>
            </a:r>
            <a:r>
              <a:rPr lang="en-US" sz="2400" dirty="0">
                <a:solidFill>
                  <a:schemeClr val="tx1"/>
                </a:solidFill>
              </a:rPr>
              <a:t> family </a:t>
            </a:r>
            <a:r>
              <a:rPr lang="en-US" sz="2400" dirty="0">
                <a:solidFill>
                  <a:srgbClr val="7030A0"/>
                </a:solidFill>
              </a:rPr>
              <a:t>had put the tent up</a:t>
            </a:r>
            <a:r>
              <a:rPr lang="en-US" sz="2400" dirty="0">
                <a:solidFill>
                  <a:schemeClr val="tx1"/>
                </a:solidFill>
              </a:rPr>
              <a:t>. “</a:t>
            </a:r>
            <a:r>
              <a:rPr lang="en-US" sz="2400" dirty="0">
                <a:solidFill>
                  <a:srgbClr val="7030A0"/>
                </a:solidFill>
              </a:rPr>
              <a:t>N</a:t>
            </a:r>
            <a:r>
              <a:rPr lang="en-US" sz="2400" u="sng" dirty="0">
                <a:solidFill>
                  <a:srgbClr val="7030A0"/>
                </a:solidFill>
              </a:rPr>
              <a:t>ow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u="sng" dirty="0">
                <a:solidFill>
                  <a:srgbClr val="7030A0"/>
                </a:solidFill>
              </a:rPr>
              <a:t>ch</a:t>
            </a:r>
            <a:r>
              <a:rPr lang="en-US" sz="2400" dirty="0">
                <a:solidFill>
                  <a:srgbClr val="7030A0"/>
                </a:solidFill>
              </a:rPr>
              <a:t>ildren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rgbClr val="7030A0"/>
                </a:solidFill>
              </a:rPr>
              <a:t>we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n</a:t>
            </a:r>
            <a:r>
              <a:rPr lang="en-US" sz="2400" u="sng" dirty="0">
                <a:solidFill>
                  <a:srgbClr val="7030A0"/>
                </a:solidFill>
              </a:rPr>
              <a:t>ee</a:t>
            </a:r>
            <a:r>
              <a:rPr lang="en-US" sz="2400" dirty="0">
                <a:solidFill>
                  <a:srgbClr val="7030A0"/>
                </a:solidFill>
              </a:rPr>
              <a:t>d to</a:t>
            </a:r>
            <a:r>
              <a:rPr lang="en-US" sz="2400" dirty="0">
                <a:solidFill>
                  <a:schemeClr val="tx1"/>
                </a:solidFill>
              </a:rPr>
              <a:t> make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 campfire </a:t>
            </a:r>
            <a:r>
              <a:rPr lang="en-US" sz="2400" dirty="0">
                <a:solidFill>
                  <a:srgbClr val="7030A0"/>
                </a:solidFill>
              </a:rPr>
              <a:t>to c</a:t>
            </a:r>
            <a:r>
              <a:rPr lang="en-US" sz="2400" u="sng" dirty="0">
                <a:solidFill>
                  <a:srgbClr val="7030A0"/>
                </a:solidFill>
              </a:rPr>
              <a:t>oo</a:t>
            </a:r>
            <a:r>
              <a:rPr lang="en-US" sz="2400" dirty="0">
                <a:solidFill>
                  <a:srgbClr val="7030A0"/>
                </a:solidFill>
              </a:rPr>
              <a:t>k</a:t>
            </a:r>
            <a:r>
              <a:rPr lang="en-US" sz="2400" dirty="0">
                <a:solidFill>
                  <a:schemeClr val="tx1"/>
                </a:solidFill>
              </a:rPr>
              <a:t> our </a:t>
            </a:r>
            <a:r>
              <a:rPr lang="en-US" sz="2400" dirty="0">
                <a:solidFill>
                  <a:srgbClr val="7030A0"/>
                </a:solidFill>
              </a:rPr>
              <a:t>f</a:t>
            </a:r>
            <a:r>
              <a:rPr lang="en-US" sz="2400" u="sng" dirty="0">
                <a:solidFill>
                  <a:srgbClr val="7030A0"/>
                </a:solidFill>
              </a:rPr>
              <a:t>oo</a:t>
            </a:r>
            <a:r>
              <a:rPr lang="en-US" sz="2400" dirty="0">
                <a:solidFill>
                  <a:srgbClr val="7030A0"/>
                </a:solidFill>
              </a:rPr>
              <a:t>d on</a:t>
            </a:r>
            <a:r>
              <a:rPr lang="en-US" sz="2400" dirty="0">
                <a:solidFill>
                  <a:schemeClr val="tx1"/>
                </a:solidFill>
              </a:rPr>
              <a:t>,” </a:t>
            </a:r>
            <a:r>
              <a:rPr lang="en-US" sz="2400" dirty="0">
                <a:solidFill>
                  <a:srgbClr val="FF0000"/>
                </a:solidFill>
              </a:rPr>
              <a:t>said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Dad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rgbClr val="7030A0"/>
                </a:solidFill>
              </a:rPr>
              <a:t>pu</a:t>
            </a:r>
            <a:r>
              <a:rPr lang="en-US" sz="2400" u="sng" dirty="0">
                <a:solidFill>
                  <a:srgbClr val="7030A0"/>
                </a:solidFill>
              </a:rPr>
              <a:t>ll</a:t>
            </a:r>
            <a:r>
              <a:rPr lang="en-US" sz="2400" dirty="0">
                <a:solidFill>
                  <a:srgbClr val="7030A0"/>
                </a:solidFill>
              </a:rPr>
              <a:t>i</a:t>
            </a:r>
            <a:r>
              <a:rPr lang="en-US" sz="2400" u="sng" dirty="0">
                <a:solidFill>
                  <a:srgbClr val="7030A0"/>
                </a:solidFill>
              </a:rPr>
              <a:t>ng</a:t>
            </a:r>
            <a:r>
              <a:rPr lang="en-US" sz="2400" dirty="0">
                <a:solidFill>
                  <a:schemeClr val="tx1"/>
                </a:solidFill>
              </a:rPr>
              <a:t> out </a:t>
            </a:r>
            <a:r>
              <a:rPr lang="en-US" sz="2400" dirty="0">
                <a:solidFill>
                  <a:srgbClr val="7030A0"/>
                </a:solidFill>
              </a:rPr>
              <a:t>a pa</a:t>
            </a:r>
            <a:r>
              <a:rPr lang="en-US" sz="2400" u="sng" dirty="0">
                <a:solidFill>
                  <a:srgbClr val="7030A0"/>
                </a:solidFill>
              </a:rPr>
              <a:t>ck</a:t>
            </a:r>
            <a:r>
              <a:rPr lang="en-US" sz="2400" dirty="0">
                <a:solidFill>
                  <a:srgbClr val="7030A0"/>
                </a:solidFill>
              </a:rPr>
              <a:t>et of </a:t>
            </a:r>
            <a:r>
              <a:rPr lang="en-US" sz="2400" dirty="0">
                <a:solidFill>
                  <a:schemeClr val="tx1"/>
                </a:solidFill>
              </a:rPr>
              <a:t>sausages.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0228C1-8B59-4A4D-9EB0-BCD6146B2B0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5" y="587014"/>
            <a:ext cx="8038249" cy="5683971"/>
          </a:xfrm>
          <a:prstGeom prst="roundRect">
            <a:avLst>
              <a:gd name="adj" fmla="val 2877"/>
            </a:avLst>
          </a:prstGeom>
        </p:spPr>
      </p:pic>
      <p:pic>
        <p:nvPicPr>
          <p:cNvPr id="16387" name="Picture 2">
            <a:extLst>
              <a:ext uri="{FF2B5EF4-FFF2-40B4-BE49-F238E27FC236}">
                <a16:creationId xmlns:a16="http://schemas.microsoft.com/office/drawing/2014/main" id="{CD3E8938-A6B8-42D2-844D-BDA3160D3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1700213"/>
            <a:ext cx="5345112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6389" name="Picture 7">
            <a:extLst>
              <a:ext uri="{FF2B5EF4-FFF2-40B4-BE49-F238E27FC236}">
                <a16:creationId xmlns:a16="http://schemas.microsoft.com/office/drawing/2014/main" id="{20B6FE96-0202-4167-B5FA-FA85D030D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1989138"/>
            <a:ext cx="2447925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5">
            <a:extLst>
              <a:ext uri="{FF2B5EF4-FFF2-40B4-BE49-F238E27FC236}">
                <a16:creationId xmlns:a16="http://schemas.microsoft.com/office/drawing/2014/main" id="{D30A8531-1522-4BED-AD22-BE62E7584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14"/>
          <a:stretch>
            <a:fillRect/>
          </a:stretch>
        </p:blipFill>
        <p:spPr bwMode="auto">
          <a:xfrm>
            <a:off x="6842125" y="1989138"/>
            <a:ext cx="1749425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6">
            <a:extLst>
              <a:ext uri="{FF2B5EF4-FFF2-40B4-BE49-F238E27FC236}">
                <a16:creationId xmlns:a16="http://schemas.microsoft.com/office/drawing/2014/main" id="{1AD7B13D-EFBC-40F6-A8D7-9C42BF36C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762250"/>
            <a:ext cx="3551237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4">
            <a:extLst>
              <a:ext uri="{FF2B5EF4-FFF2-40B4-BE49-F238E27FC236}">
                <a16:creationId xmlns:a16="http://schemas.microsoft.com/office/drawing/2014/main" id="{49791892-B90A-4355-8086-B06667C7F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041400"/>
            <a:ext cx="1546225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3">
            <a:extLst>
              <a:ext uri="{FF2B5EF4-FFF2-40B4-BE49-F238E27FC236}">
                <a16:creationId xmlns:a16="http://schemas.microsoft.com/office/drawing/2014/main" id="{29CD99BF-7DF2-467E-89FC-1D24B034F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57300"/>
            <a:ext cx="11588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684213" y="4868863"/>
            <a:ext cx="7775575" cy="1308100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“</a:t>
            </a:r>
            <a:r>
              <a:rPr lang="en-US" sz="2400" dirty="0">
                <a:solidFill>
                  <a:srgbClr val="7030A0"/>
                </a:solidFill>
              </a:rPr>
              <a:t>We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wi</a:t>
            </a:r>
            <a:r>
              <a:rPr lang="en-US" sz="2400" u="sng" dirty="0">
                <a:solidFill>
                  <a:srgbClr val="7030A0"/>
                </a:solidFill>
              </a:rPr>
              <a:t>ll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go and get </a:t>
            </a:r>
            <a:r>
              <a:rPr lang="en-US" sz="2400" dirty="0">
                <a:solidFill>
                  <a:srgbClr val="FF0000"/>
                </a:solidFill>
              </a:rPr>
              <a:t>some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w</a:t>
            </a:r>
            <a:r>
              <a:rPr lang="en-US" sz="2400" u="sng" dirty="0">
                <a:solidFill>
                  <a:srgbClr val="7030A0"/>
                </a:solidFill>
              </a:rPr>
              <a:t>oo</a:t>
            </a:r>
            <a:r>
              <a:rPr lang="en-US" sz="2400" dirty="0">
                <a:solidFill>
                  <a:srgbClr val="7030A0"/>
                </a:solidFill>
              </a:rPr>
              <a:t>d</a:t>
            </a:r>
            <a:r>
              <a:rPr lang="en-US" sz="2400" dirty="0">
                <a:solidFill>
                  <a:schemeClr val="tx1"/>
                </a:solidFill>
              </a:rPr>
              <a:t>,” </a:t>
            </a:r>
            <a:r>
              <a:rPr lang="en-US" sz="2400" dirty="0">
                <a:solidFill>
                  <a:srgbClr val="FF0000"/>
                </a:solidFill>
              </a:rPr>
              <a:t>said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Sam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“Great idea,” </a:t>
            </a:r>
            <a:r>
              <a:rPr lang="en-US" sz="2400" dirty="0">
                <a:solidFill>
                  <a:srgbClr val="FF0000"/>
                </a:solidFill>
              </a:rPr>
              <a:t>said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Mum, as Kit and Sam ran o</a:t>
            </a:r>
            <a:r>
              <a:rPr lang="en-US" sz="2400" u="sng" dirty="0">
                <a:solidFill>
                  <a:srgbClr val="7030A0"/>
                </a:solidFill>
              </a:rPr>
              <a:t>ff</a:t>
            </a:r>
            <a:r>
              <a:rPr lang="en-US" sz="2400" dirty="0">
                <a:solidFill>
                  <a:schemeClr val="tx1"/>
                </a:solidFill>
              </a:rPr>
              <a:t>. “</a:t>
            </a:r>
            <a:r>
              <a:rPr lang="en-US" sz="2400" dirty="0">
                <a:solidFill>
                  <a:srgbClr val="7030A0"/>
                </a:solidFill>
              </a:rPr>
              <a:t>Get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some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big sti</a:t>
            </a:r>
            <a:r>
              <a:rPr lang="en-US" sz="2400" u="sng" dirty="0">
                <a:solidFill>
                  <a:srgbClr val="7030A0"/>
                </a:solidFill>
              </a:rPr>
              <a:t>ck</a:t>
            </a:r>
            <a:r>
              <a:rPr lang="en-US" sz="2400" dirty="0">
                <a:solidFill>
                  <a:srgbClr val="7030A0"/>
                </a:solidFill>
              </a:rPr>
              <a:t>s and </a:t>
            </a:r>
            <a:r>
              <a:rPr lang="en-US" sz="2400" dirty="0">
                <a:solidFill>
                  <a:srgbClr val="FF0000"/>
                </a:solidFill>
              </a:rPr>
              <a:t>some</a:t>
            </a:r>
            <a:r>
              <a:rPr lang="en-US" sz="2400" dirty="0">
                <a:solidFill>
                  <a:schemeClr val="tx1"/>
                </a:solidFill>
              </a:rPr>
              <a:t> small </a:t>
            </a:r>
            <a:r>
              <a:rPr lang="en-US" sz="2400" dirty="0">
                <a:solidFill>
                  <a:srgbClr val="FF0000"/>
                </a:solidFill>
              </a:rPr>
              <a:t>one</a:t>
            </a:r>
            <a:r>
              <a:rPr lang="en-US" sz="2400" dirty="0">
                <a:solidFill>
                  <a:srgbClr val="7030A0"/>
                </a:solidFill>
              </a:rPr>
              <a:t>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t</a:t>
            </a:r>
            <a:r>
              <a:rPr lang="en-US" sz="2400" u="sng" dirty="0">
                <a:solidFill>
                  <a:srgbClr val="7030A0"/>
                </a:solidFill>
              </a:rPr>
              <a:t>oo</a:t>
            </a:r>
            <a:r>
              <a:rPr lang="en-US" sz="2400" dirty="0">
                <a:solidFill>
                  <a:schemeClr val="tx1"/>
                </a:solidFill>
              </a:rPr>
              <a:t>.”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5AB2986-5574-45A2-BF7E-681B7DC8C31E}" vid="{9AE52945-30AF-4BF8-9DC2-03422E2D27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Phonics PowerPoint Template</Template>
  <TotalTime>1541</TotalTime>
  <Words>463</Words>
  <Application>Microsoft Office PowerPoint</Application>
  <PresentationFormat>On-screen Show (4:3)</PresentationFormat>
  <Paragraphs>104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Tuffy-TTF</vt:lpstr>
      <vt:lpstr>Twinkl SemiBold</vt:lpstr>
      <vt:lpstr>Twinkl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Consonant Blend Sticks</vt:lpstr>
      <vt:lpstr>PowerPoint Presentation</vt:lpstr>
      <vt:lpstr>PowerPoint Presentation</vt:lpstr>
      <vt:lpstr>Sentence Time</vt:lpstr>
      <vt:lpstr>PowerPoint Presentation</vt:lpstr>
      <vt:lpstr>PowerPoint Presentation</vt:lpstr>
      <vt:lpstr>Today, we have practised…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Holly Riglar</dc:creator>
  <cp:lastModifiedBy>Hannah Emery</cp:lastModifiedBy>
  <cp:revision>477</cp:revision>
  <dcterms:created xsi:type="dcterms:W3CDTF">2018-07-20T11:42:41Z</dcterms:created>
  <dcterms:modified xsi:type="dcterms:W3CDTF">2021-01-06T20:37:38Z</dcterms:modified>
</cp:coreProperties>
</file>