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94" r:id="rId3"/>
    <p:sldId id="351" r:id="rId4"/>
    <p:sldId id="305" r:id="rId5"/>
    <p:sldId id="344" r:id="rId6"/>
    <p:sldId id="345" r:id="rId7"/>
    <p:sldId id="324" r:id="rId8"/>
    <p:sldId id="312" r:id="rId9"/>
    <p:sldId id="314" r:id="rId10"/>
    <p:sldId id="346" r:id="rId11"/>
    <p:sldId id="347" r:id="rId12"/>
    <p:sldId id="349" r:id="rId13"/>
    <p:sldId id="350" r:id="rId14"/>
    <p:sldId id="348" r:id="rId15"/>
    <p:sldId id="308" r:id="rId16"/>
    <p:sldId id="267" r:id="rId17"/>
  </p:sldIdLst>
  <p:sldSz cx="9144000" cy="6858000" type="screen4x3"/>
  <p:notesSz cx="6858000" cy="9144000"/>
  <p:embeddedFontLst>
    <p:embeddedFont>
      <p:font typeface="Tuffy-TTF" panose="020B0603060100000000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E"/>
    <a:srgbClr val="F0821A"/>
    <a:srgbClr val="ADD479"/>
    <a:srgbClr val="9DDDF9"/>
    <a:srgbClr val="349C9D"/>
    <a:srgbClr val="FBB88E"/>
    <a:srgbClr val="653C8F"/>
    <a:srgbClr val="A66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6357" autoAdjust="0"/>
  </p:normalViewPr>
  <p:slideViewPr>
    <p:cSldViewPr>
      <p:cViewPr varScale="1">
        <p:scale>
          <a:sx n="45" d="100"/>
          <a:sy n="45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1D07E2D6-2681-467B-A35B-3428A024E723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AC4F99F-255A-4B86-B3BB-8815ACCD25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54986E39-C814-4592-AEE9-756B90C21DB1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142B713D-1284-47F8-86BA-4F96062F41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93B1FD-F504-4AE0-B090-FCC697215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6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F007066-89D0-4168-A816-E83A50FF2595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AD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DE3A6ED-F41D-451D-B3A4-AFE6FD555D3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4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2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CC3D15-A056-443D-AFCD-EB455484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7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0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8F6C47-0B5C-4AF7-9584-B3D001B590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34D6CB-7582-4925-9B63-8635A68DD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A3D74B6-EAB5-4345-B6E0-3EBF1E13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r="35039" b="18835"/>
          <a:stretch>
            <a:fillRect/>
          </a:stretch>
        </p:blipFill>
        <p:spPr bwMode="auto">
          <a:xfrm>
            <a:off x="5724525" y="2381250"/>
            <a:ext cx="757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8436" name="Picture 4">
            <a:extLst>
              <a:ext uri="{FF2B5EF4-FFF2-40B4-BE49-F238E27FC236}">
                <a16:creationId xmlns:a16="http://schemas.microsoft.com/office/drawing/2014/main" id="{8696DD8D-F4F2-4879-A7B0-B9241C49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2259013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69A170-5632-4356-9B92-F54C1BB91598}"/>
              </a:ext>
            </a:extLst>
          </p:cNvPr>
          <p:cNvSpPr/>
          <p:nvPr/>
        </p:nvSpPr>
        <p:spPr>
          <a:xfrm>
            <a:off x="2413000" y="842963"/>
            <a:ext cx="4752975" cy="1439862"/>
          </a:xfrm>
          <a:prstGeom prst="wedgeEllipseCallout">
            <a:avLst>
              <a:gd name="adj1" fmla="val -62119"/>
              <a:gd name="adj2" fmla="val 44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Get the sticks.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82B9B-E4FF-4D57-856D-A1F8CED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68863"/>
            <a:ext cx="57181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CDCBB0-AEBD-4D0A-A763-C9C93A0F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9"/>
          <a:stretch>
            <a:fillRect/>
          </a:stretch>
        </p:blipFill>
        <p:spPr bwMode="auto">
          <a:xfrm>
            <a:off x="3059113" y="3025775"/>
            <a:ext cx="50419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80FB9-3646-40D1-8966-94A9FD63263F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4941888"/>
            <a:ext cx="5722937" cy="650875"/>
            <a:chOff x="2349499" y="3885541"/>
            <a:chExt cx="5722570" cy="651030"/>
          </a:xfrm>
        </p:grpSpPr>
        <p:pic>
          <p:nvPicPr>
            <p:cNvPr id="18445" name="Picture 14">
              <a:extLst>
                <a:ext uri="{FF2B5EF4-FFF2-40B4-BE49-F238E27FC236}">
                  <a16:creationId xmlns:a16="http://schemas.microsoft.com/office/drawing/2014/main" id="{6EF62E55-AB1C-4B88-83ED-1ED128A0E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483" y="3885541"/>
              <a:ext cx="5547425" cy="27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9">
              <a:extLst>
                <a:ext uri="{FF2B5EF4-FFF2-40B4-BE49-F238E27FC236}">
                  <a16:creationId xmlns:a16="http://schemas.microsoft.com/office/drawing/2014/main" id="{A9D52FA6-BE10-4285-A104-F4EC2E9C8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68644">
              <a:off x="2524644" y="4258766"/>
              <a:ext cx="5547425" cy="27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0">
              <a:extLst>
                <a:ext uri="{FF2B5EF4-FFF2-40B4-BE49-F238E27FC236}">
                  <a16:creationId xmlns:a16="http://schemas.microsoft.com/office/drawing/2014/main" id="{AE1B5706-3844-4699-A7E9-94CC9CECE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5530">
              <a:off x="2481483" y="4054476"/>
              <a:ext cx="5547425" cy="27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1">
              <a:extLst>
                <a:ext uri="{FF2B5EF4-FFF2-40B4-BE49-F238E27FC236}">
                  <a16:creationId xmlns:a16="http://schemas.microsoft.com/office/drawing/2014/main" id="{1ECA0424-C271-4967-B728-9DD1A953B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238">
              <a:off x="2349499" y="4221505"/>
              <a:ext cx="5547425" cy="27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50B733-C98F-4705-90D4-39FD42DE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60825"/>
            <a:ext cx="482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1B5A94A-DB60-4759-850A-94F0135C3E29}"/>
              </a:ext>
            </a:extLst>
          </p:cNvPr>
          <p:cNvSpPr/>
          <p:nvPr/>
        </p:nvSpPr>
        <p:spPr>
          <a:xfrm>
            <a:off x="2413000" y="842963"/>
            <a:ext cx="4752975" cy="1439862"/>
          </a:xfrm>
          <a:prstGeom prst="wedgeEllipseCallout">
            <a:avLst>
              <a:gd name="adj1" fmla="val -62119"/>
              <a:gd name="adj2" fmla="val 44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Lift the tent.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4637B2E2-52B2-499D-BE60-25B54B5F58A0}"/>
              </a:ext>
            </a:extLst>
          </p:cNvPr>
          <p:cNvSpPr/>
          <p:nvPr/>
        </p:nvSpPr>
        <p:spPr>
          <a:xfrm>
            <a:off x="2413000" y="842963"/>
            <a:ext cx="4752975" cy="1439862"/>
          </a:xfrm>
          <a:prstGeom prst="wedgeEllipseCallout">
            <a:avLst>
              <a:gd name="adj1" fmla="val -62119"/>
              <a:gd name="adj2" fmla="val 44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Stick on the flag.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759096CA-FBD2-452E-87E5-4E682A510825}"/>
              </a:ext>
            </a:extLst>
          </p:cNvPr>
          <p:cNvSpPr/>
          <p:nvPr/>
        </p:nvSpPr>
        <p:spPr>
          <a:xfrm>
            <a:off x="2413000" y="842963"/>
            <a:ext cx="4752975" cy="1439862"/>
          </a:xfrm>
          <a:prstGeom prst="wedgeEllipseCallout">
            <a:avLst>
              <a:gd name="adj1" fmla="val -62119"/>
              <a:gd name="adj2" fmla="val 44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Hang up the lamp.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587014"/>
            <a:ext cx="8038251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9460" name="Picture 24">
            <a:extLst>
              <a:ext uri="{FF2B5EF4-FFF2-40B4-BE49-F238E27FC236}">
                <a16:creationId xmlns:a16="http://schemas.microsoft.com/office/drawing/2014/main" id="{D2D6D4B5-4263-49F7-88D6-BF838D78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1400"/>
            <a:ext cx="1584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>
            <a:extLst>
              <a:ext uri="{FF2B5EF4-FFF2-40B4-BE49-F238E27FC236}">
                <a16:creationId xmlns:a16="http://schemas.microsoft.com/office/drawing/2014/main" id="{E29014BF-E796-43C0-9218-9E15BB6B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28725"/>
            <a:ext cx="1193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9">
            <a:extLst>
              <a:ext uri="{FF2B5EF4-FFF2-40B4-BE49-F238E27FC236}">
                <a16:creationId xmlns:a16="http://schemas.microsoft.com/office/drawing/2014/main" id="{06FF1A90-D0F7-42D5-B111-8AC13872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9"/>
          <a:stretch>
            <a:fillRect/>
          </a:stretch>
        </p:blipFill>
        <p:spPr bwMode="auto">
          <a:xfrm>
            <a:off x="3419475" y="1112838"/>
            <a:ext cx="501015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8">
            <a:extLst>
              <a:ext uri="{FF2B5EF4-FFF2-40B4-BE49-F238E27FC236}">
                <a16:creationId xmlns:a16="http://schemas.microsoft.com/office/drawing/2014/main" id="{D1A389E0-A48B-4F09-AB50-09F98200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6263"/>
            <a:ext cx="11525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215">
            <a:extLst>
              <a:ext uri="{FF2B5EF4-FFF2-40B4-BE49-F238E27FC236}">
                <a16:creationId xmlns:a16="http://schemas.microsoft.com/office/drawing/2014/main" id="{C8ABE51E-7611-4AF8-826D-1A69E962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944813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>
            <a:extLst>
              <a:ext uri="{FF2B5EF4-FFF2-40B4-BE49-F238E27FC236}">
                <a16:creationId xmlns:a16="http://schemas.microsoft.com/office/drawing/2014/main" id="{1B58A8C8-BFBE-44C0-B142-6E82E545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6263"/>
            <a:ext cx="12287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08500"/>
            <a:ext cx="7775575" cy="16684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Finally, </a:t>
            </a:r>
            <a:r>
              <a:rPr lang="en-GB" sz="2400" dirty="0">
                <a:solidFill>
                  <a:srgbClr val="7030A0"/>
                </a:solidFill>
              </a:rPr>
              <a:t>the tent was up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It l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ks</a:t>
            </a:r>
            <a:r>
              <a:rPr lang="en-GB" sz="2400" dirty="0">
                <a:solidFill>
                  <a:srgbClr val="FF0000"/>
                </a:solidFill>
              </a:rPr>
              <a:t> so</a:t>
            </a:r>
            <a:r>
              <a:rPr lang="en-GB" sz="2400" dirty="0">
                <a:solidFill>
                  <a:schemeClr val="tx1"/>
                </a:solidFill>
              </a:rPr>
              <a:t> cosy </a:t>
            </a:r>
            <a:r>
              <a:rPr lang="en-GB" sz="2400" dirty="0">
                <a:solidFill>
                  <a:srgbClr val="7030A0"/>
                </a:solidFill>
              </a:rPr>
              <a:t>in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there</a:t>
            </a:r>
            <a:r>
              <a:rPr lang="en-GB" sz="2400" dirty="0">
                <a:solidFill>
                  <a:schemeClr val="tx1"/>
                </a:solidFill>
              </a:rPr>
              <a:t>,” </a:t>
            </a:r>
            <a:r>
              <a:rPr lang="en-GB" sz="2400" dirty="0">
                <a:solidFill>
                  <a:srgbClr val="FF0000"/>
                </a:solidFill>
              </a:rPr>
              <a:t>said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“Guess what </a:t>
            </a:r>
            <a:r>
              <a:rPr lang="en-GB" sz="2400" dirty="0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want </a:t>
            </a:r>
            <a:r>
              <a:rPr lang="en-GB" sz="2400" dirty="0">
                <a:solidFill>
                  <a:srgbClr val="7030A0"/>
                </a:solidFill>
              </a:rPr>
              <a:t>to do n</a:t>
            </a:r>
            <a:r>
              <a:rPr lang="en-GB" sz="2400" u="sng" dirty="0">
                <a:solidFill>
                  <a:srgbClr val="7030A0"/>
                </a:solidFill>
              </a:rPr>
              <a:t>ow</a:t>
            </a:r>
            <a:r>
              <a:rPr lang="en-GB" sz="2400" dirty="0">
                <a:solidFill>
                  <a:schemeClr val="tx1"/>
                </a:solidFill>
              </a:rPr>
              <a:t>?” </a:t>
            </a:r>
            <a:r>
              <a:rPr lang="en-GB" sz="2400" dirty="0">
                <a:solidFill>
                  <a:srgbClr val="FF0000"/>
                </a:solidFill>
              </a:rPr>
              <a:t>said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“What,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?” asked </a:t>
            </a:r>
            <a:r>
              <a:rPr lang="en-GB" sz="2400" dirty="0">
                <a:solidFill>
                  <a:srgbClr val="7030A0"/>
                </a:solidFill>
              </a:rPr>
              <a:t>Mum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6C7100-3C3E-4F06-AE12-16041C97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Sentence Time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8032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does Kit want to do? Read the sentence then click ‘Show’ to reveal the answer!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0485" name="Picture 1">
            <a:extLst>
              <a:ext uri="{FF2B5EF4-FFF2-40B4-BE49-F238E27FC236}">
                <a16:creationId xmlns:a16="http://schemas.microsoft.com/office/drawing/2014/main" id="{B2B23C8D-A6D4-4452-8ED8-A1EBB3E7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565400"/>
            <a:ext cx="50101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F11D9-01EB-40C5-B372-4E92DC06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12950"/>
            <a:ext cx="44180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Speech Bubble">
            <a:extLst>
              <a:ext uri="{FF2B5EF4-FFF2-40B4-BE49-F238E27FC236}">
                <a16:creationId xmlns:a16="http://schemas.microsoft.com/office/drawing/2014/main" id="{D31928BD-8664-440B-BE5A-9E29B5AAE43C}"/>
              </a:ext>
            </a:extLst>
          </p:cNvPr>
          <p:cNvSpPr/>
          <p:nvPr/>
        </p:nvSpPr>
        <p:spPr>
          <a:xfrm>
            <a:off x="3059113" y="1643063"/>
            <a:ext cx="5400675" cy="1785937"/>
          </a:xfrm>
          <a:prstGeom prst="wedgeRoundRectCallout">
            <a:avLst>
              <a:gd name="adj1" fmla="val -66643"/>
              <a:gd name="adj2" fmla="val 1349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24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Can I jump into my soft</a:t>
            </a:r>
          </a:p>
          <a:p>
            <a:pPr algn="ctr">
              <a:spcAft>
                <a:spcPts val="24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 bed and have a </a:t>
            </a:r>
            <a:r>
              <a:rPr lang="en-GB" sz="3200" dirty="0">
                <a:solidFill>
                  <a:srgbClr val="FF0000"/>
                </a:solidFill>
              </a:rPr>
              <a:t>little</a:t>
            </a:r>
            <a:r>
              <a:rPr lang="en-GB" sz="3200" dirty="0">
                <a:solidFill>
                  <a:schemeClr val="tx1"/>
                </a:solidFill>
              </a:rPr>
              <a:t> sleep?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BDF055D9-C4EC-4409-BA09-3346927D1042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5383213"/>
            <a:ext cx="1500187" cy="666750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0FAC3B94-4118-4BED-82B9-4A904FB5213D}"/>
                </a:ext>
              </a:extLst>
            </p:cNvPr>
            <p:cNvSpPr/>
            <p:nvPr/>
          </p:nvSpPr>
          <p:spPr>
            <a:xfrm>
              <a:off x="6914614" y="5650579"/>
              <a:ext cx="1099481" cy="431863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F5BC9A-750B-4F0A-8333-ECA484DC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7" name="Sound Buttons On">
            <a:extLst>
              <a:ext uri="{FF2B5EF4-FFF2-40B4-BE49-F238E27FC236}">
                <a16:creationId xmlns:a16="http://schemas.microsoft.com/office/drawing/2014/main" id="{F46F8491-993A-49F6-A343-53438F68FBAD}"/>
              </a:ext>
            </a:extLst>
          </p:cNvPr>
          <p:cNvSpPr/>
          <p:nvPr/>
        </p:nvSpPr>
        <p:spPr>
          <a:xfrm>
            <a:off x="663575" y="5140325"/>
            <a:ext cx="1152525" cy="1152525"/>
          </a:xfrm>
          <a:prstGeom prst="ellipse">
            <a:avLst/>
          </a:prstGeom>
          <a:solidFill>
            <a:srgbClr val="0096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Sound Buttons On/Off</a:t>
            </a:r>
          </a:p>
        </p:txBody>
      </p:sp>
      <p:grpSp>
        <p:nvGrpSpPr>
          <p:cNvPr id="19" name="DOTS">
            <a:extLst>
              <a:ext uri="{FF2B5EF4-FFF2-40B4-BE49-F238E27FC236}">
                <a16:creationId xmlns:a16="http://schemas.microsoft.com/office/drawing/2014/main" id="{0076A7F3-64EE-463C-AC7F-C6C02A59DC2B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2349500"/>
            <a:ext cx="4589463" cy="812800"/>
            <a:chOff x="2222388" y="1528370"/>
            <a:chExt cx="4590528" cy="813067"/>
          </a:xfrm>
        </p:grpSpPr>
        <p:grpSp>
          <p:nvGrpSpPr>
            <p:cNvPr id="21512" name="dots">
              <a:extLst>
                <a:ext uri="{FF2B5EF4-FFF2-40B4-BE49-F238E27FC236}">
                  <a16:creationId xmlns:a16="http://schemas.microsoft.com/office/drawing/2014/main" id="{B83AD009-4420-40EE-9927-28343A436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040" y="1528370"/>
              <a:ext cx="4255258" cy="100425"/>
              <a:chOff x="2532881" y="5877133"/>
              <a:chExt cx="4255258" cy="108139"/>
            </a:xfrm>
          </p:grpSpPr>
          <p:grpSp>
            <p:nvGrpSpPr>
              <p:cNvPr id="21525" name="Group 43">
                <a:extLst>
                  <a:ext uri="{FF2B5EF4-FFF2-40B4-BE49-F238E27FC236}">
                    <a16:creationId xmlns:a16="http://schemas.microsoft.com/office/drawing/2014/main" id="{8565F5D2-7172-46B9-8CF2-1BBC03A6C8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881" y="5877133"/>
                <a:ext cx="2365795" cy="108139"/>
                <a:chOff x="2532881" y="5877133"/>
                <a:chExt cx="2365795" cy="108139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C49D7D1-E14E-4B30-87A1-A9BD6936FD6E}"/>
                    </a:ext>
                  </a:extLst>
                </p:cNvPr>
                <p:cNvSpPr/>
                <p:nvPr/>
              </p:nvSpPr>
              <p:spPr>
                <a:xfrm>
                  <a:off x="4605517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F64E060-ADA2-43FA-A337-E23676F9107E}"/>
                    </a:ext>
                  </a:extLst>
                </p:cNvPr>
                <p:cNvSpPr/>
                <p:nvPr/>
              </p:nvSpPr>
              <p:spPr>
                <a:xfrm>
                  <a:off x="2758826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3614949-BFEA-4883-B291-2589DD68D0A3}"/>
                    </a:ext>
                  </a:extLst>
                </p:cNvPr>
                <p:cNvSpPr/>
                <p:nvPr/>
              </p:nvSpPr>
              <p:spPr>
                <a:xfrm>
                  <a:off x="2985891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C636A98-AF5A-43CA-BEEB-BDF2D2ABF3BC}"/>
                    </a:ext>
                  </a:extLst>
                </p:cNvPr>
                <p:cNvSpPr/>
                <p:nvPr/>
              </p:nvSpPr>
              <p:spPr>
                <a:xfrm>
                  <a:off x="3303465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691FC74-754E-4019-8A7E-EC31CF8D2720}"/>
                    </a:ext>
                  </a:extLst>
                </p:cNvPr>
                <p:cNvSpPr/>
                <p:nvPr/>
              </p:nvSpPr>
              <p:spPr>
                <a:xfrm>
                  <a:off x="2533349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20C1C2FD-B590-4A48-A93C-62564E6487F0}"/>
                    </a:ext>
                  </a:extLst>
                </p:cNvPr>
                <p:cNvSpPr/>
                <p:nvPr/>
              </p:nvSpPr>
              <p:spPr>
                <a:xfrm>
                  <a:off x="3546409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0569CCF-9C41-40B6-B71B-C1899B88B0A6}"/>
                    </a:ext>
                  </a:extLst>
                </p:cNvPr>
                <p:cNvSpPr/>
                <p:nvPr/>
              </p:nvSpPr>
              <p:spPr>
                <a:xfrm>
                  <a:off x="3725838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19C0109-0867-47B7-9BAA-BF19799D26C3}"/>
                    </a:ext>
                  </a:extLst>
                </p:cNvPr>
                <p:cNvSpPr/>
                <p:nvPr/>
              </p:nvSpPr>
              <p:spPr>
                <a:xfrm>
                  <a:off x="4016418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04FF829-22B7-455B-A9FF-814F1F191167}"/>
                    </a:ext>
                  </a:extLst>
                </p:cNvPr>
                <p:cNvSpPr/>
                <p:nvPr/>
              </p:nvSpPr>
              <p:spPr>
                <a:xfrm>
                  <a:off x="4306998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1E5A978-0439-4AB0-AD1F-18A6C30A7A6B}"/>
                    </a:ext>
                  </a:extLst>
                </p:cNvPr>
                <p:cNvSpPr/>
                <p:nvPr/>
              </p:nvSpPr>
              <p:spPr>
                <a:xfrm>
                  <a:off x="4791298" y="5877133"/>
                  <a:ext cx="107975" cy="10773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B4BFABC-02C6-4D2F-9DFB-2EFC03D71428}"/>
                  </a:ext>
                </a:extLst>
              </p:cNvPr>
              <p:cNvSpPr/>
              <p:nvPr/>
            </p:nvSpPr>
            <p:spPr>
              <a:xfrm>
                <a:off x="6198149" y="5877133"/>
                <a:ext cx="107975" cy="1077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85457D8-B5C3-4397-84DA-89430867382F}"/>
                  </a:ext>
                </a:extLst>
              </p:cNvPr>
              <p:cNvSpPr/>
              <p:nvPr/>
            </p:nvSpPr>
            <p:spPr>
              <a:xfrm>
                <a:off x="6495080" y="5877133"/>
                <a:ext cx="107975" cy="1077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50A4C18-42DC-4EE9-9C8F-9160B126AB0A}"/>
                  </a:ext>
                </a:extLst>
              </p:cNvPr>
              <p:cNvSpPr/>
              <p:nvPr/>
            </p:nvSpPr>
            <p:spPr>
              <a:xfrm>
                <a:off x="6680861" y="5877133"/>
                <a:ext cx="107975" cy="1077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853596C-DD1E-4F20-B32E-CFB7A380E2C5}"/>
                  </a:ext>
                </a:extLst>
              </p:cNvPr>
              <p:cNvSpPr/>
              <p:nvPr/>
            </p:nvSpPr>
            <p:spPr>
              <a:xfrm>
                <a:off x="6347409" y="5877133"/>
                <a:ext cx="107975" cy="1077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21513" name="Group 20">
              <a:extLst>
                <a:ext uri="{FF2B5EF4-FFF2-40B4-BE49-F238E27FC236}">
                  <a16:creationId xmlns:a16="http://schemas.microsoft.com/office/drawing/2014/main" id="{995C7073-1BD8-4107-A3B3-BAF62CB7A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388" y="2233541"/>
              <a:ext cx="4590528" cy="107896"/>
              <a:chOff x="2222388" y="2233541"/>
              <a:chExt cx="4590528" cy="10789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EC428E3-8F70-40FB-AC37-F249D9B00DCD}"/>
                  </a:ext>
                </a:extLst>
              </p:cNvPr>
              <p:cNvSpPr/>
              <p:nvPr/>
            </p:nvSpPr>
            <p:spPr>
              <a:xfrm>
                <a:off x="2222388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A917566-396B-4EB9-A816-EF6A1BD8A7FD}"/>
                  </a:ext>
                </a:extLst>
              </p:cNvPr>
              <p:cNvSpPr/>
              <p:nvPr/>
            </p:nvSpPr>
            <p:spPr>
              <a:xfrm>
                <a:off x="2420872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48AF974-D650-460A-93C8-0EA1AC1FEC92}"/>
                  </a:ext>
                </a:extLst>
              </p:cNvPr>
              <p:cNvSpPr/>
              <p:nvPr/>
            </p:nvSpPr>
            <p:spPr>
              <a:xfrm>
                <a:off x="3197339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1BC4809-41F9-4195-B48D-CCE71F71CBF5}"/>
                  </a:ext>
                </a:extLst>
              </p:cNvPr>
              <p:cNvSpPr/>
              <p:nvPr/>
            </p:nvSpPr>
            <p:spPr>
              <a:xfrm>
                <a:off x="2957572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73ED45-11C6-4529-9923-C9502FA8066D}"/>
                  </a:ext>
                </a:extLst>
              </p:cNvPr>
              <p:cNvSpPr/>
              <p:nvPr/>
            </p:nvSpPr>
            <p:spPr>
              <a:xfrm>
                <a:off x="3410114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5B328D1-0F94-47DA-84E0-4B41AE7981CC}"/>
                  </a:ext>
                </a:extLst>
              </p:cNvPr>
              <p:cNvSpPr/>
              <p:nvPr/>
            </p:nvSpPr>
            <p:spPr>
              <a:xfrm>
                <a:off x="6309561" y="2233452"/>
                <a:ext cx="358858" cy="10798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A6A87E1-C8B3-4328-B7FC-3C1C7E3A1AC7}"/>
                  </a:ext>
                </a:extLst>
              </p:cNvPr>
              <p:cNvSpPr/>
              <p:nvPr/>
            </p:nvSpPr>
            <p:spPr>
              <a:xfrm>
                <a:off x="4740747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EC9E077-7BD9-4080-82AD-3B0787DE651E}"/>
                  </a:ext>
                </a:extLst>
              </p:cNvPr>
              <p:cNvSpPr/>
              <p:nvPr/>
            </p:nvSpPr>
            <p:spPr>
              <a:xfrm>
                <a:off x="6030096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D302E0D-DB3C-4908-91BC-E608A8B6C6AC}"/>
                  </a:ext>
                </a:extLst>
              </p:cNvPr>
              <p:cNvSpPr/>
              <p:nvPr/>
            </p:nvSpPr>
            <p:spPr>
              <a:xfrm>
                <a:off x="6704941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3262AC7-78F1-424F-806B-A551CFA9E997}"/>
                  </a:ext>
                </a:extLst>
              </p:cNvPr>
              <p:cNvSpPr/>
              <p:nvPr/>
            </p:nvSpPr>
            <p:spPr>
              <a:xfrm>
                <a:off x="2627295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38E25C4-687C-4872-A5FE-100A19150ECF}"/>
                  </a:ext>
                </a:extLst>
              </p:cNvPr>
              <p:cNvSpPr/>
              <p:nvPr/>
            </p:nvSpPr>
            <p:spPr>
              <a:xfrm>
                <a:off x="6169829" y="2241393"/>
                <a:ext cx="107975" cy="1000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587014"/>
            <a:ext cx="8038251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2532" name="Picture 24">
            <a:extLst>
              <a:ext uri="{FF2B5EF4-FFF2-40B4-BE49-F238E27FC236}">
                <a16:creationId xmlns:a16="http://schemas.microsoft.com/office/drawing/2014/main" id="{7773B86C-E121-447C-8CB4-E17EA56B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1400"/>
            <a:ext cx="1584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>
            <a:extLst>
              <a:ext uri="{FF2B5EF4-FFF2-40B4-BE49-F238E27FC236}">
                <a16:creationId xmlns:a16="http://schemas.microsoft.com/office/drawing/2014/main" id="{8053AE03-B89F-4926-81B5-BC61F85D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28725"/>
            <a:ext cx="1193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>
            <a:extLst>
              <a:ext uri="{FF2B5EF4-FFF2-40B4-BE49-F238E27FC236}">
                <a16:creationId xmlns:a16="http://schemas.microsoft.com/office/drawing/2014/main" id="{D32A65E5-BA70-4E18-8107-8D19C386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143000"/>
            <a:ext cx="529113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215">
            <a:extLst>
              <a:ext uri="{FF2B5EF4-FFF2-40B4-BE49-F238E27FC236}">
                <a16:creationId xmlns:a16="http://schemas.microsoft.com/office/drawing/2014/main" id="{80D970B6-AE17-4BA9-8A22-1EE4A826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944813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>
            <a:extLst>
              <a:ext uri="{FF2B5EF4-FFF2-40B4-BE49-F238E27FC236}">
                <a16:creationId xmlns:a16="http://schemas.microsoft.com/office/drawing/2014/main" id="{B361C18E-226B-48A7-AF29-A3F5B0F3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846263"/>
            <a:ext cx="11398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08500"/>
            <a:ext cx="7775575" cy="16684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“Oh,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rgbClr val="7030A0"/>
                </a:solidFill>
              </a:rPr>
              <a:t>you are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funny,” laughed </a:t>
            </a:r>
            <a:r>
              <a:rPr lang="en-GB" sz="2400" dirty="0">
                <a:solidFill>
                  <a:srgbClr val="7030A0"/>
                </a:solidFill>
              </a:rPr>
              <a:t>Mum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>
                <a:solidFill>
                  <a:srgbClr val="7030A0"/>
                </a:solidFill>
              </a:rPr>
              <a:t>It’s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>
                <a:solidFill>
                  <a:schemeClr val="tx1"/>
                </a:solidFill>
              </a:rPr>
              <a:t>only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four </a:t>
            </a:r>
            <a:r>
              <a:rPr lang="en-GB" sz="2400" dirty="0">
                <a:solidFill>
                  <a:schemeClr val="tx1"/>
                </a:solidFill>
              </a:rPr>
              <a:t>o’clock!”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Yes</a:t>
            </a:r>
            <a:r>
              <a:rPr lang="en-GB" sz="2400" dirty="0">
                <a:solidFill>
                  <a:schemeClr val="tx1"/>
                </a:solidFill>
              </a:rPr>
              <a:t>,” </a:t>
            </a:r>
            <a:r>
              <a:rPr lang="en-GB" sz="2400" dirty="0">
                <a:solidFill>
                  <a:srgbClr val="FF0000"/>
                </a:solidFill>
              </a:rPr>
              <a:t>said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Dad</a:t>
            </a:r>
            <a:r>
              <a:rPr lang="en-GB" sz="2400" dirty="0">
                <a:solidFill>
                  <a:schemeClr val="tx1"/>
                </a:solidFill>
              </a:rPr>
              <a:t>, “</a:t>
            </a:r>
            <a:r>
              <a:rPr lang="en-GB" sz="2400" dirty="0">
                <a:solidFill>
                  <a:srgbClr val="7030A0"/>
                </a:solidFill>
              </a:rPr>
              <a:t>we can</a:t>
            </a:r>
            <a:r>
              <a:rPr lang="en-GB" sz="2400" dirty="0">
                <a:solidFill>
                  <a:srgbClr val="FF0000"/>
                </a:solidFill>
              </a:rPr>
              <a:t> have </a:t>
            </a:r>
            <a:r>
              <a:rPr lang="en-GB" sz="2400" dirty="0">
                <a:solidFill>
                  <a:srgbClr val="7030A0"/>
                </a:solidFill>
              </a:rPr>
              <a:t>lots</a:t>
            </a:r>
            <a:r>
              <a:rPr lang="en-GB" sz="2400" dirty="0">
                <a:solidFill>
                  <a:schemeClr val="tx1"/>
                </a:solidFill>
              </a:rPr>
              <a:t> more </a:t>
            </a:r>
            <a:r>
              <a:rPr lang="en-GB" sz="2400" dirty="0">
                <a:solidFill>
                  <a:srgbClr val="7030A0"/>
                </a:solidFill>
              </a:rPr>
              <a:t>fun</a:t>
            </a:r>
            <a:r>
              <a:rPr lang="en-GB" sz="2400" dirty="0">
                <a:solidFill>
                  <a:schemeClr val="tx1"/>
                </a:solidFill>
              </a:rPr>
              <a:t> before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bedtime, </a:t>
            </a:r>
            <a:r>
              <a:rPr lang="en-GB" sz="2400" dirty="0">
                <a:solidFill>
                  <a:srgbClr val="7030A0"/>
                </a:solidFill>
              </a:rPr>
              <a:t>kids</a:t>
            </a:r>
            <a:r>
              <a:rPr lang="en-GB" sz="2400" dirty="0">
                <a:solidFill>
                  <a:schemeClr val="tx1"/>
                </a:solidFill>
              </a:rPr>
              <a:t>…”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A356C0D0-018A-4CA5-A8A2-0970198D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78088"/>
            <a:ext cx="141446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>
            <a:extLst>
              <a:ext uri="{FF2B5EF4-FFF2-40B4-BE49-F238E27FC236}">
                <a16:creationId xmlns:a16="http://schemas.microsoft.com/office/drawing/2014/main" id="{20B23F22-C44E-41E6-B78F-BBCEFD41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478088"/>
            <a:ext cx="11493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F80AA-93A7-4E71-B3B3-837172513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2089150"/>
            <a:ext cx="532923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>
                <a:solidFill>
                  <a:schemeClr val="tx1"/>
                </a:solidFill>
                <a:latin typeface="Twinkl SemiBold" pitchFamily="2" charset="0"/>
              </a:rPr>
              <a:t>Consonant Blends</a:t>
            </a:r>
          </a:p>
        </p:txBody>
      </p:sp>
      <p:sp>
        <p:nvSpPr>
          <p:cNvPr id="23557" name="Title 1">
            <a:extLst>
              <a:ext uri="{FF2B5EF4-FFF2-40B4-BE49-F238E27FC236}">
                <a16:creationId xmlns:a16="http://schemas.microsoft.com/office/drawing/2014/main" id="{C9D69218-DDA4-4EB5-B410-03715C6E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Today, we have practised…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17E4C-86A3-4CBC-B7D3-E2B4CE71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5172075"/>
            <a:ext cx="323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The adventure continues next lesson!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3B97272-5A13-4DC4-B95D-B254BAE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136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1979613" y="908050"/>
            <a:ext cx="5221287" cy="896938"/>
          </a:xfrm>
          <a:prstGeom prst="wedgeRoundRectCallout">
            <a:avLst>
              <a:gd name="adj1" fmla="val -52590"/>
              <a:gd name="adj2" fmla="val 1233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BA5448EB-4A86-4EAD-B7D2-A0C9E0E9306D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CCE7F8F8-52A3-460D-8214-707FB772FC3A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5E693-5CB7-4C37-860B-9E85BC0F662D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2DE5E5B-83C3-4B9D-9E24-D7E529C9BC13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3" name="said">
            <a:extLst>
              <a:ext uri="{FF2B5EF4-FFF2-40B4-BE49-F238E27FC236}">
                <a16:creationId xmlns:a16="http://schemas.microsoft.com/office/drawing/2014/main" id="{2D1B8941-5EBF-4943-99F3-F4DC0D74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3305175"/>
            <a:ext cx="1974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24" name="so">
            <a:extLst>
              <a:ext uri="{FF2B5EF4-FFF2-40B4-BE49-F238E27FC236}">
                <a16:creationId xmlns:a16="http://schemas.microsoft.com/office/drawing/2014/main" id="{A80BC986-75F3-42EB-889D-BF73B09F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292475"/>
            <a:ext cx="1338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25" name="have">
            <a:extLst>
              <a:ext uri="{FF2B5EF4-FFF2-40B4-BE49-F238E27FC236}">
                <a16:creationId xmlns:a16="http://schemas.microsoft.com/office/drawing/2014/main" id="{8D5B4D1B-572E-42FE-ABE6-189A5072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3298825"/>
            <a:ext cx="2036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26" name="like">
            <a:extLst>
              <a:ext uri="{FF2B5EF4-FFF2-40B4-BE49-F238E27FC236}">
                <a16:creationId xmlns:a16="http://schemas.microsoft.com/office/drawing/2014/main" id="{FCFA63C9-4442-48BB-A892-C0AFC761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3313113"/>
            <a:ext cx="1598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27" name="come">
            <a:extLst>
              <a:ext uri="{FF2B5EF4-FFF2-40B4-BE49-F238E27FC236}">
                <a16:creationId xmlns:a16="http://schemas.microsoft.com/office/drawing/2014/main" id="{0413D137-0F39-4538-B0AF-B06BBA8D7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302000"/>
            <a:ext cx="2170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28" name="some">
            <a:extLst>
              <a:ext uri="{FF2B5EF4-FFF2-40B4-BE49-F238E27FC236}">
                <a16:creationId xmlns:a16="http://schemas.microsoft.com/office/drawing/2014/main" id="{5696B6CE-E0ED-4851-A417-7B18E833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3319463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105" name="background">
            <a:extLst>
              <a:ext uri="{FF2B5EF4-FFF2-40B4-BE49-F238E27FC236}">
                <a16:creationId xmlns:a16="http://schemas.microsoft.com/office/drawing/2014/main" id="{BD79BEE3-C43E-4434-A2B8-80253DE07A65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6" name="PLAY 1">
            <a:extLst>
              <a:ext uri="{FF2B5EF4-FFF2-40B4-BE49-F238E27FC236}">
                <a16:creationId xmlns:a16="http://schemas.microsoft.com/office/drawing/2014/main" id="{260210D0-4C6E-4779-B8B2-89E318AED32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B00CE35-AF8E-448B-BCDF-81DA7C1914E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08BCA16C-5721-47D5-9FD6-407142CA06E0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09" name="v">
            <a:extLst>
              <a:ext uri="{FF2B5EF4-FFF2-40B4-BE49-F238E27FC236}">
                <a16:creationId xmlns:a16="http://schemas.microsoft.com/office/drawing/2014/main" id="{1BD0E305-00AE-40DF-9F0A-A2679604C883}"/>
              </a:ext>
            </a:extLst>
          </p:cNvPr>
          <p:cNvGrpSpPr/>
          <p:nvPr/>
        </p:nvGrpSpPr>
        <p:grpSpPr>
          <a:xfrm>
            <a:off x="3745084" y="2265964"/>
            <a:ext cx="774710" cy="2743869"/>
            <a:chOff x="861789" y="2195536"/>
            <a:chExt cx="774710" cy="2743869"/>
          </a:xfrm>
        </p:grpSpPr>
        <p:pic>
          <p:nvPicPr>
            <p:cNvPr id="110" name="jelly">
              <a:extLst>
                <a:ext uri="{FF2B5EF4-FFF2-40B4-BE49-F238E27FC236}">
                  <a16:creationId xmlns:a16="http://schemas.microsoft.com/office/drawing/2014/main" id="{BBC80E42-C2E0-45CD-BE7C-A49ACFFC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63" y="3858130"/>
              <a:ext cx="765336" cy="1081275"/>
            </a:xfrm>
            <a:prstGeom prst="rect">
              <a:avLst/>
            </a:prstGeom>
          </p:spPr>
        </p:pic>
        <p:sp>
          <p:nvSpPr>
            <p:cNvPr id="111" name="v">
              <a:extLst>
                <a:ext uri="{FF2B5EF4-FFF2-40B4-BE49-F238E27FC236}">
                  <a16:creationId xmlns:a16="http://schemas.microsoft.com/office/drawing/2014/main" id="{1FA0F76C-6454-490F-A454-7DE3BF03E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v</a:t>
              </a:r>
              <a:endParaRPr lang="en-GB" altLang="en-US" sz="13800" b="1" dirty="0"/>
            </a:p>
          </p:txBody>
        </p:sp>
      </p:grpSp>
      <p:grpSp>
        <p:nvGrpSpPr>
          <p:cNvPr id="112" name="w">
            <a:extLst>
              <a:ext uri="{FF2B5EF4-FFF2-40B4-BE49-F238E27FC236}">
                <a16:creationId xmlns:a16="http://schemas.microsoft.com/office/drawing/2014/main" id="{77381E1E-4FE7-460B-97DC-D1BE0903388F}"/>
              </a:ext>
            </a:extLst>
          </p:cNvPr>
          <p:cNvGrpSpPr/>
          <p:nvPr/>
        </p:nvGrpSpPr>
        <p:grpSpPr>
          <a:xfrm>
            <a:off x="3104820" y="2353441"/>
            <a:ext cx="2055238" cy="2568914"/>
            <a:chOff x="1884840" y="2277197"/>
            <a:chExt cx="2055238" cy="256891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8A0EEA2-F4EA-4FAB-BEDF-87451A84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840" y="4077135"/>
              <a:ext cx="2055238" cy="768976"/>
            </a:xfrm>
            <a:prstGeom prst="rect">
              <a:avLst/>
            </a:prstGeom>
          </p:spPr>
        </p:pic>
        <p:sp>
          <p:nvSpPr>
            <p:cNvPr id="114" name="w">
              <a:extLst>
                <a:ext uri="{FF2B5EF4-FFF2-40B4-BE49-F238E27FC236}">
                  <a16:creationId xmlns:a16="http://schemas.microsoft.com/office/drawing/2014/main" id="{A8B03A95-43D5-4CE8-A352-2508CE0A702D}"/>
                </a:ext>
              </a:extLst>
            </p:cNvPr>
            <p:cNvSpPr txBox="1"/>
            <p:nvPr/>
          </p:nvSpPr>
          <p:spPr>
            <a:xfrm>
              <a:off x="2363270" y="2277197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</a:p>
          </p:txBody>
        </p:sp>
      </p:grpSp>
      <p:grpSp>
        <p:nvGrpSpPr>
          <p:cNvPr id="115" name="x">
            <a:extLst>
              <a:ext uri="{FF2B5EF4-FFF2-40B4-BE49-F238E27FC236}">
                <a16:creationId xmlns:a16="http://schemas.microsoft.com/office/drawing/2014/main" id="{8CDAE3FA-708D-42AF-8F63-6DA5E8B8E8F5}"/>
              </a:ext>
            </a:extLst>
          </p:cNvPr>
          <p:cNvGrpSpPr/>
          <p:nvPr/>
        </p:nvGrpSpPr>
        <p:grpSpPr>
          <a:xfrm>
            <a:off x="3685699" y="2324307"/>
            <a:ext cx="893480" cy="2627183"/>
            <a:chOff x="2474904" y="2271903"/>
            <a:chExt cx="893480" cy="2627183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A4D2899-9797-45A0-B972-B7D62DA05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904" y="4127628"/>
              <a:ext cx="893480" cy="771458"/>
            </a:xfrm>
            <a:prstGeom prst="rect">
              <a:avLst/>
            </a:prstGeom>
          </p:spPr>
        </p:pic>
        <p:sp>
          <p:nvSpPr>
            <p:cNvPr id="117" name="x">
              <a:extLst>
                <a:ext uri="{FF2B5EF4-FFF2-40B4-BE49-F238E27FC236}">
                  <a16:creationId xmlns:a16="http://schemas.microsoft.com/office/drawing/2014/main" id="{9196409B-F412-4E7F-86D4-1D0A56CCBB76}"/>
                </a:ext>
              </a:extLst>
            </p:cNvPr>
            <p:cNvSpPr txBox="1"/>
            <p:nvPr/>
          </p:nvSpPr>
          <p:spPr>
            <a:xfrm>
              <a:off x="2518453" y="2271903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</a:p>
          </p:txBody>
        </p:sp>
      </p:grpSp>
      <p:grpSp>
        <p:nvGrpSpPr>
          <p:cNvPr id="118" name="z">
            <a:extLst>
              <a:ext uri="{FF2B5EF4-FFF2-40B4-BE49-F238E27FC236}">
                <a16:creationId xmlns:a16="http://schemas.microsoft.com/office/drawing/2014/main" id="{8D91260B-056B-4194-9784-5C95D147458F}"/>
              </a:ext>
            </a:extLst>
          </p:cNvPr>
          <p:cNvGrpSpPr/>
          <p:nvPr/>
        </p:nvGrpSpPr>
        <p:grpSpPr>
          <a:xfrm>
            <a:off x="3685699" y="2259969"/>
            <a:ext cx="893480" cy="2755859"/>
            <a:chOff x="2418503" y="2271903"/>
            <a:chExt cx="893480" cy="275585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5EE6AD4-6744-4257-B400-17419E0E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503" y="4055051"/>
              <a:ext cx="893480" cy="972711"/>
            </a:xfrm>
            <a:prstGeom prst="rect">
              <a:avLst/>
            </a:prstGeom>
          </p:spPr>
        </p:pic>
        <p:sp>
          <p:nvSpPr>
            <p:cNvPr id="120" name="z">
              <a:extLst>
                <a:ext uri="{FF2B5EF4-FFF2-40B4-BE49-F238E27FC236}">
                  <a16:creationId xmlns:a16="http://schemas.microsoft.com/office/drawing/2014/main" id="{114F0438-0587-4DBF-BA92-63AC78038F4B}"/>
                </a:ext>
              </a:extLst>
            </p:cNvPr>
            <p:cNvSpPr txBox="1"/>
            <p:nvPr/>
          </p:nvSpPr>
          <p:spPr>
            <a:xfrm>
              <a:off x="2518453" y="2271903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</a:p>
          </p:txBody>
        </p:sp>
      </p:grpSp>
      <p:grpSp>
        <p:nvGrpSpPr>
          <p:cNvPr id="121" name="qu">
            <a:extLst>
              <a:ext uri="{FF2B5EF4-FFF2-40B4-BE49-F238E27FC236}">
                <a16:creationId xmlns:a16="http://schemas.microsoft.com/office/drawing/2014/main" id="{B08ADA37-7457-4307-9366-7BE089A5566F}"/>
              </a:ext>
            </a:extLst>
          </p:cNvPr>
          <p:cNvGrpSpPr/>
          <p:nvPr/>
        </p:nvGrpSpPr>
        <p:grpSpPr>
          <a:xfrm>
            <a:off x="3406920" y="2292845"/>
            <a:ext cx="1451038" cy="2690107"/>
            <a:chOff x="2137879" y="2210455"/>
            <a:chExt cx="1451038" cy="2690107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5DE619C-5C2E-483A-A91F-BDB06EB46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025" y="4075813"/>
              <a:ext cx="1432746" cy="824749"/>
            </a:xfrm>
            <a:prstGeom prst="rect">
              <a:avLst/>
            </a:prstGeom>
          </p:spPr>
        </p:pic>
        <p:sp>
          <p:nvSpPr>
            <p:cNvPr id="123" name="qu">
              <a:extLst>
                <a:ext uri="{FF2B5EF4-FFF2-40B4-BE49-F238E27FC236}">
                  <a16:creationId xmlns:a16="http://schemas.microsoft.com/office/drawing/2014/main" id="{CED0B072-8228-4DB8-9D85-57EA01DBED6F}"/>
                </a:ext>
              </a:extLst>
            </p:cNvPr>
            <p:cNvSpPr txBox="1"/>
            <p:nvPr/>
          </p:nvSpPr>
          <p:spPr>
            <a:xfrm>
              <a:off x="2137879" y="2210455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8800" b="1" dirty="0"/>
            </a:p>
          </p:txBody>
        </p:sp>
      </p:grpSp>
      <p:grpSp>
        <p:nvGrpSpPr>
          <p:cNvPr id="124" name="ch">
            <a:extLst>
              <a:ext uri="{FF2B5EF4-FFF2-40B4-BE49-F238E27FC236}">
                <a16:creationId xmlns:a16="http://schemas.microsoft.com/office/drawing/2014/main" id="{79FE5CBA-869A-41B3-8E1D-01B72E60A772}"/>
              </a:ext>
            </a:extLst>
          </p:cNvPr>
          <p:cNvGrpSpPr/>
          <p:nvPr/>
        </p:nvGrpSpPr>
        <p:grpSpPr>
          <a:xfrm>
            <a:off x="3450201" y="2313795"/>
            <a:ext cx="1364476" cy="2648206"/>
            <a:chOff x="2230874" y="2278209"/>
            <a:chExt cx="1364476" cy="2648206"/>
          </a:xfrm>
        </p:grpSpPr>
        <p:sp>
          <p:nvSpPr>
            <p:cNvPr id="125" name="c">
              <a:extLst>
                <a:ext uri="{FF2B5EF4-FFF2-40B4-BE49-F238E27FC236}">
                  <a16:creationId xmlns:a16="http://schemas.microsoft.com/office/drawing/2014/main" id="{73F973DC-0160-48EC-B6A6-49326CB0AF54}"/>
                </a:ext>
              </a:extLst>
            </p:cNvPr>
            <p:cNvSpPr txBox="1"/>
            <p:nvPr/>
          </p:nvSpPr>
          <p:spPr>
            <a:xfrm>
              <a:off x="2230874" y="2278209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6A2E177-DDBC-4652-BA0D-8303113F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377" y="4047686"/>
              <a:ext cx="750164" cy="878729"/>
            </a:xfrm>
            <a:prstGeom prst="rect">
              <a:avLst/>
            </a:prstGeom>
          </p:spPr>
        </p:pic>
      </p:grpSp>
      <p:grpSp>
        <p:nvGrpSpPr>
          <p:cNvPr id="127" name="sh">
            <a:extLst>
              <a:ext uri="{FF2B5EF4-FFF2-40B4-BE49-F238E27FC236}">
                <a16:creationId xmlns:a16="http://schemas.microsoft.com/office/drawing/2014/main" id="{C852E2CC-E82D-4376-B032-87BB22C7FFA3}"/>
              </a:ext>
            </a:extLst>
          </p:cNvPr>
          <p:cNvGrpSpPr/>
          <p:nvPr/>
        </p:nvGrpSpPr>
        <p:grpSpPr>
          <a:xfrm>
            <a:off x="3460620" y="2427022"/>
            <a:ext cx="1343638" cy="2421753"/>
            <a:chOff x="2288470" y="2261884"/>
            <a:chExt cx="1343638" cy="2421753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528A985-4652-4499-8EA3-DC0286A56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513" y="4296625"/>
              <a:ext cx="1240289" cy="387012"/>
            </a:xfrm>
            <a:prstGeom prst="rect">
              <a:avLst/>
            </a:prstGeom>
          </p:spPr>
        </p:pic>
        <p:sp>
          <p:nvSpPr>
            <p:cNvPr id="129" name="sh">
              <a:extLst>
                <a:ext uri="{FF2B5EF4-FFF2-40B4-BE49-F238E27FC236}">
                  <a16:creationId xmlns:a16="http://schemas.microsoft.com/office/drawing/2014/main" id="{6BD98803-4F65-4016-B592-F9B6938E0EB4}"/>
                </a:ext>
              </a:extLst>
            </p:cNvPr>
            <p:cNvSpPr txBox="1"/>
            <p:nvPr/>
          </p:nvSpPr>
          <p:spPr>
            <a:xfrm>
              <a:off x="2288470" y="226188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8800" b="1" dirty="0"/>
            </a:p>
          </p:txBody>
        </p:sp>
      </p:grpSp>
      <p:grpSp>
        <p:nvGrpSpPr>
          <p:cNvPr id="130" name="th">
            <a:extLst>
              <a:ext uri="{FF2B5EF4-FFF2-40B4-BE49-F238E27FC236}">
                <a16:creationId xmlns:a16="http://schemas.microsoft.com/office/drawing/2014/main" id="{6DABE3D3-33D3-42B1-83D6-883634141FE8}"/>
              </a:ext>
            </a:extLst>
          </p:cNvPr>
          <p:cNvGrpSpPr/>
          <p:nvPr/>
        </p:nvGrpSpPr>
        <p:grpSpPr>
          <a:xfrm>
            <a:off x="3491078" y="2345003"/>
            <a:ext cx="1282723" cy="2585790"/>
            <a:chOff x="2288470" y="2261884"/>
            <a:chExt cx="1282723" cy="258579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89710E9D-CB00-4153-AC66-5BEF05D5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150" y="3955693"/>
              <a:ext cx="935927" cy="891981"/>
            </a:xfrm>
            <a:prstGeom prst="rect">
              <a:avLst/>
            </a:prstGeom>
          </p:spPr>
        </p:pic>
        <p:sp>
          <p:nvSpPr>
            <p:cNvPr id="132" name="th">
              <a:extLst>
                <a:ext uri="{FF2B5EF4-FFF2-40B4-BE49-F238E27FC236}">
                  <a16:creationId xmlns:a16="http://schemas.microsoft.com/office/drawing/2014/main" id="{1342E106-430A-4F94-A234-F38A04A6A7AE}"/>
                </a:ext>
              </a:extLst>
            </p:cNvPr>
            <p:cNvSpPr txBox="1"/>
            <p:nvPr/>
          </p:nvSpPr>
          <p:spPr>
            <a:xfrm>
              <a:off x="2288470" y="2261884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33" name="ng">
            <a:extLst>
              <a:ext uri="{FF2B5EF4-FFF2-40B4-BE49-F238E27FC236}">
                <a16:creationId xmlns:a16="http://schemas.microsoft.com/office/drawing/2014/main" id="{1726138E-5371-49FE-9467-2CBCB5BF5F2B}"/>
              </a:ext>
            </a:extLst>
          </p:cNvPr>
          <p:cNvGrpSpPr/>
          <p:nvPr/>
        </p:nvGrpSpPr>
        <p:grpSpPr>
          <a:xfrm>
            <a:off x="3403714" y="2195280"/>
            <a:ext cx="1457450" cy="2885237"/>
            <a:chOff x="2288470" y="2261884"/>
            <a:chExt cx="1457450" cy="2885237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39FE933-C62A-412B-AB85-DE4B1723A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033" y="3926676"/>
              <a:ext cx="920808" cy="1220445"/>
            </a:xfrm>
            <a:prstGeom prst="rect">
              <a:avLst/>
            </a:prstGeom>
          </p:spPr>
        </p:pic>
        <p:sp>
          <p:nvSpPr>
            <p:cNvPr id="135" name="ng">
              <a:extLst>
                <a:ext uri="{FF2B5EF4-FFF2-40B4-BE49-F238E27FC236}">
                  <a16:creationId xmlns:a16="http://schemas.microsoft.com/office/drawing/2014/main" id="{E6F410DD-37C2-42AE-8EE5-F810A1BFCAB2}"/>
                </a:ext>
              </a:extLst>
            </p:cNvPr>
            <p:cNvSpPr txBox="1"/>
            <p:nvPr/>
          </p:nvSpPr>
          <p:spPr>
            <a:xfrm>
              <a:off x="2288470" y="226188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</p:grpSp>
      <p:grpSp>
        <p:nvGrpSpPr>
          <p:cNvPr id="136" name="ai">
            <a:extLst>
              <a:ext uri="{FF2B5EF4-FFF2-40B4-BE49-F238E27FC236}">
                <a16:creationId xmlns:a16="http://schemas.microsoft.com/office/drawing/2014/main" id="{CE6BB6F8-241E-4F3C-8274-336B4C23413B}"/>
              </a:ext>
            </a:extLst>
          </p:cNvPr>
          <p:cNvGrpSpPr/>
          <p:nvPr/>
        </p:nvGrpSpPr>
        <p:grpSpPr>
          <a:xfrm>
            <a:off x="3534128" y="2220927"/>
            <a:ext cx="1196623" cy="2833943"/>
            <a:chOff x="2288470" y="2261884"/>
            <a:chExt cx="1196623" cy="2833943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1DFBA3DE-24F4-49C6-A6A1-04F68BB4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743" y="3952541"/>
              <a:ext cx="1118350" cy="1143286"/>
            </a:xfrm>
            <a:prstGeom prst="rect">
              <a:avLst/>
            </a:prstGeom>
          </p:spPr>
        </p:pic>
        <p:sp>
          <p:nvSpPr>
            <p:cNvPr id="138" name="ai">
              <a:extLst>
                <a:ext uri="{FF2B5EF4-FFF2-40B4-BE49-F238E27FC236}">
                  <a16:creationId xmlns:a16="http://schemas.microsoft.com/office/drawing/2014/main" id="{21CC8367-B3D1-4AE3-A3A5-6CE48C12787F}"/>
                </a:ext>
              </a:extLst>
            </p:cNvPr>
            <p:cNvSpPr txBox="1"/>
            <p:nvPr/>
          </p:nvSpPr>
          <p:spPr>
            <a:xfrm>
              <a:off x="2288470" y="2261884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</p:grpSp>
      <p:grpSp>
        <p:nvGrpSpPr>
          <p:cNvPr id="139" name="ee">
            <a:extLst>
              <a:ext uri="{FF2B5EF4-FFF2-40B4-BE49-F238E27FC236}">
                <a16:creationId xmlns:a16="http://schemas.microsoft.com/office/drawing/2014/main" id="{65F7D2A0-2DD2-4DC8-8890-087828265414}"/>
              </a:ext>
            </a:extLst>
          </p:cNvPr>
          <p:cNvGrpSpPr/>
          <p:nvPr/>
        </p:nvGrpSpPr>
        <p:grpSpPr>
          <a:xfrm>
            <a:off x="3482351" y="2266182"/>
            <a:ext cx="1300176" cy="2743432"/>
            <a:chOff x="2243766" y="2261884"/>
            <a:chExt cx="1300176" cy="274343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F112EED-3167-4176-9CED-7A66BFDE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766" y="4236340"/>
              <a:ext cx="1235281" cy="768976"/>
            </a:xfrm>
            <a:prstGeom prst="rect">
              <a:avLst/>
            </a:prstGeom>
          </p:spPr>
        </p:pic>
        <p:sp>
          <p:nvSpPr>
            <p:cNvPr id="141" name="ee">
              <a:extLst>
                <a:ext uri="{FF2B5EF4-FFF2-40B4-BE49-F238E27FC236}">
                  <a16:creationId xmlns:a16="http://schemas.microsoft.com/office/drawing/2014/main" id="{A85C8226-1644-4621-BCD7-01E4921F190A}"/>
                </a:ext>
              </a:extLst>
            </p:cNvPr>
            <p:cNvSpPr txBox="1"/>
            <p:nvPr/>
          </p:nvSpPr>
          <p:spPr>
            <a:xfrm>
              <a:off x="2288470" y="226188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</p:grpSp>
      <p:grpSp>
        <p:nvGrpSpPr>
          <p:cNvPr id="142" name="oa">
            <a:extLst>
              <a:ext uri="{FF2B5EF4-FFF2-40B4-BE49-F238E27FC236}">
                <a16:creationId xmlns:a16="http://schemas.microsoft.com/office/drawing/2014/main" id="{E06F0010-838B-498C-BE7D-B49207740C4F}"/>
              </a:ext>
            </a:extLst>
          </p:cNvPr>
          <p:cNvGrpSpPr/>
          <p:nvPr/>
        </p:nvGrpSpPr>
        <p:grpSpPr>
          <a:xfrm>
            <a:off x="3418942" y="2288236"/>
            <a:ext cx="1426994" cy="2699325"/>
            <a:chOff x="2242459" y="2242862"/>
            <a:chExt cx="1426994" cy="269932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2A48D70-00EA-4CB6-99FE-860B1656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336" y="4027526"/>
              <a:ext cx="1257240" cy="914661"/>
            </a:xfrm>
            <a:prstGeom prst="rect">
              <a:avLst/>
            </a:prstGeom>
          </p:spPr>
        </p:pic>
        <p:sp>
          <p:nvSpPr>
            <p:cNvPr id="144" name="oa">
              <a:extLst>
                <a:ext uri="{FF2B5EF4-FFF2-40B4-BE49-F238E27FC236}">
                  <a16:creationId xmlns:a16="http://schemas.microsoft.com/office/drawing/2014/main" id="{422DAF91-C9DB-4C02-B6F1-D34DCF9F6612}"/>
                </a:ext>
              </a:extLst>
            </p:cNvPr>
            <p:cNvSpPr txBox="1"/>
            <p:nvPr/>
          </p:nvSpPr>
          <p:spPr>
            <a:xfrm>
              <a:off x="2242459" y="2242862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</p:grpSp>
      <p:grpSp>
        <p:nvGrpSpPr>
          <p:cNvPr id="145" name="oo">
            <a:extLst>
              <a:ext uri="{FF2B5EF4-FFF2-40B4-BE49-F238E27FC236}">
                <a16:creationId xmlns:a16="http://schemas.microsoft.com/office/drawing/2014/main" id="{48D0AD91-8158-41A5-AFDE-4087897A49C3}"/>
              </a:ext>
            </a:extLst>
          </p:cNvPr>
          <p:cNvGrpSpPr/>
          <p:nvPr/>
        </p:nvGrpSpPr>
        <p:grpSpPr>
          <a:xfrm>
            <a:off x="3440583" y="2302538"/>
            <a:ext cx="1383712" cy="2670721"/>
            <a:chOff x="2242459" y="2242862"/>
            <a:chExt cx="1383712" cy="2670721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2F594B8-F3A6-4DD0-80AB-B4A3A46D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26" y="4212778"/>
              <a:ext cx="1102882" cy="700805"/>
            </a:xfrm>
            <a:prstGeom prst="rect">
              <a:avLst/>
            </a:prstGeom>
          </p:spPr>
        </p:pic>
        <p:sp>
          <p:nvSpPr>
            <p:cNvPr id="147" name="oo">
              <a:extLst>
                <a:ext uri="{FF2B5EF4-FFF2-40B4-BE49-F238E27FC236}">
                  <a16:creationId xmlns:a16="http://schemas.microsoft.com/office/drawing/2014/main" id="{98DF26BE-9DD8-4E95-B5C9-9EE19DDA8A26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48" name="ar">
            <a:extLst>
              <a:ext uri="{FF2B5EF4-FFF2-40B4-BE49-F238E27FC236}">
                <a16:creationId xmlns:a16="http://schemas.microsoft.com/office/drawing/2014/main" id="{8BE9AA6F-2A4D-4643-8C42-24BE3966B5C9}"/>
              </a:ext>
            </a:extLst>
          </p:cNvPr>
          <p:cNvGrpSpPr/>
          <p:nvPr/>
        </p:nvGrpSpPr>
        <p:grpSpPr>
          <a:xfrm>
            <a:off x="3472643" y="2228874"/>
            <a:ext cx="1319592" cy="2818048"/>
            <a:chOff x="2242459" y="2242862"/>
            <a:chExt cx="1319592" cy="2818048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C11F438-8143-4B47-90C2-CC5481523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643" y="3872678"/>
              <a:ext cx="1251118" cy="1188232"/>
            </a:xfrm>
            <a:prstGeom prst="rect">
              <a:avLst/>
            </a:prstGeom>
          </p:spPr>
        </p:pic>
        <p:sp>
          <p:nvSpPr>
            <p:cNvPr id="150" name="ar">
              <a:extLst>
                <a:ext uri="{FF2B5EF4-FFF2-40B4-BE49-F238E27FC236}">
                  <a16:creationId xmlns:a16="http://schemas.microsoft.com/office/drawing/2014/main" id="{081B89F7-5D58-488C-B755-33E74140B7CA}"/>
                </a:ext>
              </a:extLst>
            </p:cNvPr>
            <p:cNvSpPr txBox="1"/>
            <p:nvPr/>
          </p:nvSpPr>
          <p:spPr>
            <a:xfrm>
              <a:off x="2242459" y="2242862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</p:grpSp>
      <p:grpSp>
        <p:nvGrpSpPr>
          <p:cNvPr id="151" name="or">
            <a:extLst>
              <a:ext uri="{FF2B5EF4-FFF2-40B4-BE49-F238E27FC236}">
                <a16:creationId xmlns:a16="http://schemas.microsoft.com/office/drawing/2014/main" id="{195266C5-073E-46D4-981B-3AF9175FDF31}"/>
              </a:ext>
            </a:extLst>
          </p:cNvPr>
          <p:cNvGrpSpPr/>
          <p:nvPr/>
        </p:nvGrpSpPr>
        <p:grpSpPr>
          <a:xfrm>
            <a:off x="3346680" y="2432702"/>
            <a:ext cx="1571518" cy="2410393"/>
            <a:chOff x="1947252" y="2242862"/>
            <a:chExt cx="1571518" cy="2410393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17E5892F-FAC5-404C-A697-762B59F92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52" y="4078378"/>
              <a:ext cx="1531790" cy="574877"/>
            </a:xfrm>
            <a:prstGeom prst="rect">
              <a:avLst/>
            </a:prstGeom>
          </p:spPr>
        </p:pic>
        <p:sp>
          <p:nvSpPr>
            <p:cNvPr id="153" name="or">
              <a:extLst>
                <a:ext uri="{FF2B5EF4-FFF2-40B4-BE49-F238E27FC236}">
                  <a16:creationId xmlns:a16="http://schemas.microsoft.com/office/drawing/2014/main" id="{2C6ABE22-1455-4B89-86E3-BD8E51477C71}"/>
                </a:ext>
              </a:extLst>
            </p:cNvPr>
            <p:cNvSpPr txBox="1"/>
            <p:nvPr/>
          </p:nvSpPr>
          <p:spPr>
            <a:xfrm>
              <a:off x="2242459" y="224286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</p:grpSp>
      <p:grpSp>
        <p:nvGrpSpPr>
          <p:cNvPr id="154" name="ur">
            <a:extLst>
              <a:ext uri="{FF2B5EF4-FFF2-40B4-BE49-F238E27FC236}">
                <a16:creationId xmlns:a16="http://schemas.microsoft.com/office/drawing/2014/main" id="{844245A6-5EEF-47F5-AB3C-35D70F6EBE3A}"/>
              </a:ext>
            </a:extLst>
          </p:cNvPr>
          <p:cNvGrpSpPr/>
          <p:nvPr/>
        </p:nvGrpSpPr>
        <p:grpSpPr>
          <a:xfrm>
            <a:off x="3468635" y="2293971"/>
            <a:ext cx="1327608" cy="2687854"/>
            <a:chOff x="2242459" y="2242862"/>
            <a:chExt cx="1327608" cy="2687854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496D990-8350-467E-8AAB-5CEE6E1BF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482" y="4002871"/>
              <a:ext cx="1137440" cy="927845"/>
            </a:xfrm>
            <a:prstGeom prst="rect">
              <a:avLst/>
            </a:prstGeom>
          </p:spPr>
        </p:pic>
        <p:sp>
          <p:nvSpPr>
            <p:cNvPr id="156" name="ur">
              <a:extLst>
                <a:ext uri="{FF2B5EF4-FFF2-40B4-BE49-F238E27FC236}">
                  <a16:creationId xmlns:a16="http://schemas.microsoft.com/office/drawing/2014/main" id="{E5D7839A-AD00-463C-B7F3-76968B4C9F9C}"/>
                </a:ext>
              </a:extLst>
            </p:cNvPr>
            <p:cNvSpPr txBox="1"/>
            <p:nvPr/>
          </p:nvSpPr>
          <p:spPr>
            <a:xfrm>
              <a:off x="2242459" y="2242862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8800" b="1" dirty="0"/>
            </a:p>
          </p:txBody>
        </p:sp>
      </p:grpSp>
      <p:grpSp>
        <p:nvGrpSpPr>
          <p:cNvPr id="157" name="ow">
            <a:extLst>
              <a:ext uri="{FF2B5EF4-FFF2-40B4-BE49-F238E27FC236}">
                <a16:creationId xmlns:a16="http://schemas.microsoft.com/office/drawing/2014/main" id="{479530E7-343D-483F-8381-BA12BF7D7D7E}"/>
              </a:ext>
            </a:extLst>
          </p:cNvPr>
          <p:cNvGrpSpPr/>
          <p:nvPr/>
        </p:nvGrpSpPr>
        <p:grpSpPr>
          <a:xfrm>
            <a:off x="3276743" y="2294642"/>
            <a:ext cx="1711393" cy="2686512"/>
            <a:chOff x="371166" y="2244560"/>
            <a:chExt cx="1711393" cy="2686512"/>
          </a:xfrm>
        </p:grpSpPr>
        <p:pic>
          <p:nvPicPr>
            <p:cNvPr id="158" name="picture b">
              <a:extLst>
                <a:ext uri="{FF2B5EF4-FFF2-40B4-BE49-F238E27FC236}">
                  <a16:creationId xmlns:a16="http://schemas.microsoft.com/office/drawing/2014/main" id="{40772B5E-E36B-437B-AD17-B73120276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38" y="4146210"/>
              <a:ext cx="1668921" cy="784862"/>
            </a:xfrm>
            <a:prstGeom prst="rect">
              <a:avLst/>
            </a:prstGeom>
          </p:spPr>
        </p:pic>
        <p:sp>
          <p:nvSpPr>
            <p:cNvPr id="159" name="b">
              <a:extLst>
                <a:ext uri="{FF2B5EF4-FFF2-40B4-BE49-F238E27FC236}">
                  <a16:creationId xmlns:a16="http://schemas.microsoft.com/office/drawing/2014/main" id="{100911EE-CADE-4584-9FB8-8748D752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ow</a:t>
              </a:r>
              <a:endParaRPr lang="en-GB" altLang="en-US" sz="13800" b="1" dirty="0"/>
            </a:p>
          </p:txBody>
        </p:sp>
      </p:grpSp>
      <p:grpSp>
        <p:nvGrpSpPr>
          <p:cNvPr id="160" name="oi">
            <a:extLst>
              <a:ext uri="{FF2B5EF4-FFF2-40B4-BE49-F238E27FC236}">
                <a16:creationId xmlns:a16="http://schemas.microsoft.com/office/drawing/2014/main" id="{A3367C91-445F-43D0-83B0-F61D176D1FEA}"/>
              </a:ext>
            </a:extLst>
          </p:cNvPr>
          <p:cNvGrpSpPr/>
          <p:nvPr/>
        </p:nvGrpSpPr>
        <p:grpSpPr>
          <a:xfrm>
            <a:off x="3564816" y="2277537"/>
            <a:ext cx="1135247" cy="2720722"/>
            <a:chOff x="2353590" y="2261470"/>
            <a:chExt cx="1135247" cy="2720722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30E6C73-B20E-4AA6-9FB2-17892A0C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04" y="4115448"/>
              <a:ext cx="860385" cy="866744"/>
            </a:xfrm>
            <a:prstGeom prst="rect">
              <a:avLst/>
            </a:prstGeom>
          </p:spPr>
        </p:pic>
        <p:sp>
          <p:nvSpPr>
            <p:cNvPr id="162" name="oi">
              <a:extLst>
                <a:ext uri="{FF2B5EF4-FFF2-40B4-BE49-F238E27FC236}">
                  <a16:creationId xmlns:a16="http://schemas.microsoft.com/office/drawing/2014/main" id="{E2743D8D-C347-4144-A85A-B0DB5DB6993A}"/>
                </a:ext>
              </a:extLst>
            </p:cNvPr>
            <p:cNvSpPr txBox="1"/>
            <p:nvPr/>
          </p:nvSpPr>
          <p:spPr>
            <a:xfrm>
              <a:off x="2353590" y="2261470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</p:grpSp>
      <p:grpSp>
        <p:nvGrpSpPr>
          <p:cNvPr id="163" name="ear">
            <a:extLst>
              <a:ext uri="{FF2B5EF4-FFF2-40B4-BE49-F238E27FC236}">
                <a16:creationId xmlns:a16="http://schemas.microsoft.com/office/drawing/2014/main" id="{08477A17-6515-47EB-AF23-FDDF0AFA80CE}"/>
              </a:ext>
            </a:extLst>
          </p:cNvPr>
          <p:cNvGrpSpPr/>
          <p:nvPr/>
        </p:nvGrpSpPr>
        <p:grpSpPr>
          <a:xfrm>
            <a:off x="3204942" y="2198727"/>
            <a:ext cx="1854995" cy="2878343"/>
            <a:chOff x="1998996" y="2248548"/>
            <a:chExt cx="1854995" cy="2878343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425F9F8C-65E5-473B-83B5-6F680A38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161" y="3885584"/>
              <a:ext cx="874020" cy="1241307"/>
            </a:xfrm>
            <a:prstGeom prst="rect">
              <a:avLst/>
            </a:prstGeom>
          </p:spPr>
        </p:pic>
        <p:sp>
          <p:nvSpPr>
            <p:cNvPr id="165" name="ear">
              <a:extLst>
                <a:ext uri="{FF2B5EF4-FFF2-40B4-BE49-F238E27FC236}">
                  <a16:creationId xmlns:a16="http://schemas.microsoft.com/office/drawing/2014/main" id="{80FA0894-6D6F-4902-9033-842ABEAFEF34}"/>
                </a:ext>
              </a:extLst>
            </p:cNvPr>
            <p:cNvSpPr txBox="1"/>
            <p:nvPr/>
          </p:nvSpPr>
          <p:spPr>
            <a:xfrm>
              <a:off x="1998996" y="2248548"/>
              <a:ext cx="185499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ear</a:t>
              </a:r>
            </a:p>
          </p:txBody>
        </p:sp>
      </p:grpSp>
      <p:grpSp>
        <p:nvGrpSpPr>
          <p:cNvPr id="166" name="ure">
            <a:extLst>
              <a:ext uri="{FF2B5EF4-FFF2-40B4-BE49-F238E27FC236}">
                <a16:creationId xmlns:a16="http://schemas.microsoft.com/office/drawing/2014/main" id="{A51C616D-0495-40DB-85CC-C637F95187FD}"/>
              </a:ext>
            </a:extLst>
          </p:cNvPr>
          <p:cNvGrpSpPr/>
          <p:nvPr/>
        </p:nvGrpSpPr>
        <p:grpSpPr>
          <a:xfrm>
            <a:off x="3200934" y="2275004"/>
            <a:ext cx="1863011" cy="2725788"/>
            <a:chOff x="1871894" y="2255950"/>
            <a:chExt cx="1863011" cy="2725788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B7883A5-4EFE-4379-849B-7C4118B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261" y="4208986"/>
              <a:ext cx="1490276" cy="772752"/>
            </a:xfrm>
            <a:prstGeom prst="rect">
              <a:avLst/>
            </a:prstGeom>
          </p:spPr>
        </p:pic>
        <p:sp>
          <p:nvSpPr>
            <p:cNvPr id="168" name="ure">
              <a:extLst>
                <a:ext uri="{FF2B5EF4-FFF2-40B4-BE49-F238E27FC236}">
                  <a16:creationId xmlns:a16="http://schemas.microsoft.com/office/drawing/2014/main" id="{C9AAEB11-29F1-4787-8EAB-4048DE7FCC20}"/>
                </a:ext>
              </a:extLst>
            </p:cNvPr>
            <p:cNvSpPr txBox="1"/>
            <p:nvPr/>
          </p:nvSpPr>
          <p:spPr>
            <a:xfrm>
              <a:off x="1871894" y="2255950"/>
              <a:ext cx="18630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ure</a:t>
              </a:r>
              <a:endParaRPr lang="en-GB" sz="8800" b="1" dirty="0"/>
            </a:p>
          </p:txBody>
        </p:sp>
      </p:grpSp>
      <p:grpSp>
        <p:nvGrpSpPr>
          <p:cNvPr id="169" name="oo">
            <a:extLst>
              <a:ext uri="{FF2B5EF4-FFF2-40B4-BE49-F238E27FC236}">
                <a16:creationId xmlns:a16="http://schemas.microsoft.com/office/drawing/2014/main" id="{9C5A1211-AA66-4D56-90EE-4C4D5EEB7275}"/>
              </a:ext>
            </a:extLst>
          </p:cNvPr>
          <p:cNvGrpSpPr/>
          <p:nvPr/>
        </p:nvGrpSpPr>
        <p:grpSpPr>
          <a:xfrm>
            <a:off x="3440583" y="2262152"/>
            <a:ext cx="1383712" cy="2751492"/>
            <a:chOff x="2242459" y="2242862"/>
            <a:chExt cx="1383712" cy="2751492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1A2585E6-20F0-4A7C-B030-B94169A0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53" y="4019409"/>
              <a:ext cx="975568" cy="974945"/>
            </a:xfrm>
            <a:prstGeom prst="rect">
              <a:avLst/>
            </a:prstGeom>
          </p:spPr>
        </p:pic>
        <p:sp>
          <p:nvSpPr>
            <p:cNvPr id="171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sp>
        <p:nvSpPr>
          <p:cNvPr id="91" name="some">
            <a:extLst>
              <a:ext uri="{FF2B5EF4-FFF2-40B4-BE49-F238E27FC236}">
                <a16:creationId xmlns:a16="http://schemas.microsoft.com/office/drawing/2014/main" id="{5696B6CE-E0ED-4851-A417-7B18E833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506" y="3258651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92" name="some">
            <a:extLst>
              <a:ext uri="{FF2B5EF4-FFF2-40B4-BE49-F238E27FC236}">
                <a16:creationId xmlns:a16="http://schemas.microsoft.com/office/drawing/2014/main" id="{5696B6CE-E0ED-4851-A417-7B18E833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271" y="3319357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93" name="some">
            <a:extLst>
              <a:ext uri="{FF2B5EF4-FFF2-40B4-BE49-F238E27FC236}">
                <a16:creationId xmlns:a16="http://schemas.microsoft.com/office/drawing/2014/main" id="{5696B6CE-E0ED-4851-A417-7B18E833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785" y="3237013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94" name="some">
            <a:extLst>
              <a:ext uri="{FF2B5EF4-FFF2-40B4-BE49-F238E27FC236}">
                <a16:creationId xmlns:a16="http://schemas.microsoft.com/office/drawing/2014/main" id="{5696B6CE-E0ED-4851-A417-7B18E833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30" y="3270837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little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74557" y="2298075"/>
            <a:ext cx="1612752" cy="2599476"/>
            <a:chOff x="2116496" y="4702661"/>
            <a:chExt cx="1612752" cy="2599476"/>
          </a:xfrm>
        </p:grpSpPr>
        <p:sp>
          <p:nvSpPr>
            <p:cNvPr id="178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2309958" y="4702661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96" y="6250959"/>
              <a:ext cx="1612752" cy="105117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25548" y="2280889"/>
            <a:ext cx="811441" cy="2641466"/>
            <a:chOff x="5171812" y="3737176"/>
            <a:chExt cx="811441" cy="2641466"/>
          </a:xfrm>
        </p:grpSpPr>
        <p:sp>
          <p:nvSpPr>
            <p:cNvPr id="172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5171812" y="3737176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145" y="5246806"/>
              <a:ext cx="600104" cy="113183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285802" y="2323303"/>
            <a:ext cx="1670650" cy="2871232"/>
            <a:chOff x="7242855" y="4343733"/>
            <a:chExt cx="1670650" cy="2871232"/>
          </a:xfrm>
        </p:grpSpPr>
        <p:sp>
          <p:nvSpPr>
            <p:cNvPr id="175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7242855" y="4343733"/>
              <a:ext cx="16706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air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376" y="5861720"/>
              <a:ext cx="809273" cy="135324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564046" y="2312258"/>
            <a:ext cx="1212191" cy="2723670"/>
            <a:chOff x="947568" y="4512529"/>
            <a:chExt cx="1212191" cy="2723670"/>
          </a:xfrm>
        </p:grpSpPr>
        <p:sp>
          <p:nvSpPr>
            <p:cNvPr id="102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947568" y="4512529"/>
              <a:ext cx="121219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er</a:t>
              </a:r>
              <a:endParaRPr lang="en-GB" sz="88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476" y="5959078"/>
              <a:ext cx="558861" cy="127712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196759" y="2344032"/>
            <a:ext cx="1808508" cy="2867849"/>
            <a:chOff x="-36040" y="2195280"/>
            <a:chExt cx="1808508" cy="2867849"/>
          </a:xfrm>
        </p:grpSpPr>
        <p:sp>
          <p:nvSpPr>
            <p:cNvPr id="99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-36040" y="2195280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95" y="3680331"/>
              <a:ext cx="1150308" cy="138279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656967" y="2286786"/>
            <a:ext cx="930838" cy="2987451"/>
            <a:chOff x="2105638" y="1701894"/>
            <a:chExt cx="930838" cy="2987451"/>
          </a:xfrm>
        </p:grpSpPr>
        <p:sp>
          <p:nvSpPr>
            <p:cNvPr id="89" name="oo">
              <a:extLst>
                <a:ext uri="{FF2B5EF4-FFF2-40B4-BE49-F238E27FC236}">
                  <a16:creationId xmlns:a16="http://schemas.microsoft.com/office/drawing/2014/main" id="{8EA28D24-CF67-493A-821A-171042706D28}"/>
                </a:ext>
              </a:extLst>
            </p:cNvPr>
            <p:cNvSpPr txBox="1"/>
            <p:nvPr/>
          </p:nvSpPr>
          <p:spPr>
            <a:xfrm>
              <a:off x="2366162" y="1701894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638" y="3125088"/>
              <a:ext cx="930838" cy="1564257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5D9C4CF-E52F-4F58-982C-15C031C3C5D8}"/>
              </a:ext>
            </a:extLst>
          </p:cNvPr>
          <p:cNvGrpSpPr/>
          <p:nvPr/>
        </p:nvGrpSpPr>
        <p:grpSpPr>
          <a:xfrm>
            <a:off x="3328861" y="2404899"/>
            <a:ext cx="1702511" cy="2365917"/>
            <a:chOff x="2105638" y="1701894"/>
            <a:chExt cx="1951561" cy="2712013"/>
          </a:xfrm>
        </p:grpSpPr>
        <p:sp>
          <p:nvSpPr>
            <p:cNvPr id="174" name="oo">
              <a:extLst>
                <a:ext uri="{FF2B5EF4-FFF2-40B4-BE49-F238E27FC236}">
                  <a16:creationId xmlns:a16="http://schemas.microsoft.com/office/drawing/2014/main" id="{72053D4F-9A72-4E8E-97DC-918B220AB1D6}"/>
                </a:ext>
              </a:extLst>
            </p:cNvPr>
            <p:cNvSpPr txBox="1"/>
            <p:nvPr/>
          </p:nvSpPr>
          <p:spPr>
            <a:xfrm>
              <a:off x="2366162" y="1701894"/>
              <a:ext cx="12170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zz</a:t>
              </a:r>
              <a:endParaRPr lang="en-GB" sz="8800" b="1" dirty="0"/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5B189EA7-15A9-4B66-9F06-BA08A34C7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5638" y="3400525"/>
              <a:ext cx="930838" cy="1013382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6B50C753-90BC-4DDD-A1CC-3C2F1093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6361" y="3400525"/>
              <a:ext cx="930838" cy="10133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2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3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3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1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32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82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83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33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34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84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8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35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6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6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2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2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78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8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4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4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6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82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82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8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8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34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34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6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6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486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86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12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12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38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138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64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64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39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9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616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816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842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42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68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268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294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94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52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72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746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946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972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172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198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398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424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6240"/>
                            </p:stCondLst>
                            <p:childTnLst>
                              <p:par>
                                <p:cTn id="28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876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076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102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302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>
            <a:extLst>
              <a:ext uri="{FF2B5EF4-FFF2-40B4-BE49-F238E27FC236}">
                <a16:creationId xmlns:a16="http://schemas.microsoft.com/office/drawing/2014/main" id="{D3B5456F-E7A4-41FB-8CAD-E6049B7E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300663"/>
            <a:ext cx="31337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7FD319EA-D221-46BF-8737-442F5343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005263"/>
            <a:ext cx="922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395288" y="731838"/>
            <a:ext cx="8280400" cy="41767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kern="0" dirty="0">
                <a:latin typeface="Twinkl" pitchFamily="50" charset="0"/>
              </a:rPr>
              <a:t>Today, we are practising reading words that contain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atin typeface="Twinkl" pitchFamily="50" charset="0"/>
              </a:rPr>
              <a:t>consonant blends.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587014"/>
            <a:ext cx="8038251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2292" name="Picture 23">
            <a:extLst>
              <a:ext uri="{FF2B5EF4-FFF2-40B4-BE49-F238E27FC236}">
                <a16:creationId xmlns:a16="http://schemas.microsoft.com/office/drawing/2014/main" id="{67E1F510-49BB-4D19-A525-59A76A03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7300"/>
            <a:ext cx="1158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4">
            <a:extLst>
              <a:ext uri="{FF2B5EF4-FFF2-40B4-BE49-F238E27FC236}">
                <a16:creationId xmlns:a16="http://schemas.microsoft.com/office/drawing/2014/main" id="{EAD0C599-B765-4AD9-8884-609C5B86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1400"/>
            <a:ext cx="1584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6">
            <a:extLst>
              <a:ext uri="{FF2B5EF4-FFF2-40B4-BE49-F238E27FC236}">
                <a16:creationId xmlns:a16="http://schemas.microsoft.com/office/drawing/2014/main" id="{B1E0C813-3B52-4C8A-A724-A160463D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43338"/>
            <a:ext cx="18335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8">
            <a:extLst>
              <a:ext uri="{FF2B5EF4-FFF2-40B4-BE49-F238E27FC236}">
                <a16:creationId xmlns:a16="http://schemas.microsoft.com/office/drawing/2014/main" id="{D4F3AE2F-1D5C-4617-B817-A2063C3D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6263"/>
            <a:ext cx="11525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0">
            <a:extLst>
              <a:ext uri="{FF2B5EF4-FFF2-40B4-BE49-F238E27FC236}">
                <a16:creationId xmlns:a16="http://schemas.microsoft.com/office/drawing/2014/main" id="{D06AA175-B001-4445-9AEE-A35F6076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846263"/>
            <a:ext cx="11398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215">
            <a:extLst>
              <a:ext uri="{FF2B5EF4-FFF2-40B4-BE49-F238E27FC236}">
                <a16:creationId xmlns:a16="http://schemas.microsoft.com/office/drawing/2014/main" id="{F8499C5B-7CEE-4DFC-9E9D-B4F6E066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944813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The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family </a:t>
            </a:r>
            <a:r>
              <a:rPr lang="en-GB" sz="2400" dirty="0">
                <a:solidFill>
                  <a:srgbClr val="FF0000"/>
                </a:solidFill>
              </a:rPr>
              <a:t>were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spendi</a:t>
            </a:r>
            <a:r>
              <a:rPr lang="en-GB" sz="2400" u="sng" dirty="0">
                <a:solidFill>
                  <a:srgbClr val="7030A0"/>
                </a:solidFill>
              </a:rPr>
              <a:t>ng</a:t>
            </a:r>
            <a:r>
              <a:rPr lang="en-GB" sz="2400" dirty="0">
                <a:solidFill>
                  <a:srgbClr val="7030A0"/>
                </a:solidFill>
              </a:rPr>
              <a:t> the w</a:t>
            </a:r>
            <a:r>
              <a:rPr lang="en-GB" sz="2400" u="sng" dirty="0">
                <a:solidFill>
                  <a:srgbClr val="7030A0"/>
                </a:solidFill>
              </a:rPr>
              <a:t>ee</a:t>
            </a:r>
            <a:r>
              <a:rPr lang="en-GB" sz="2400" dirty="0">
                <a:solidFill>
                  <a:srgbClr val="7030A0"/>
                </a:solidFill>
              </a:rPr>
              <a:t>kend at a </a:t>
            </a:r>
            <a:r>
              <a:rPr lang="en-GB" sz="2400" dirty="0">
                <a:solidFill>
                  <a:schemeClr val="tx1"/>
                </a:solidFill>
              </a:rPr>
              <a:t>campsite. </a:t>
            </a:r>
            <a:r>
              <a:rPr lang="en-GB" sz="2400" dirty="0">
                <a:solidFill>
                  <a:srgbClr val="7030A0"/>
                </a:solidFill>
              </a:rPr>
              <a:t>Kit and Sam</a:t>
            </a:r>
            <a:r>
              <a:rPr lang="en-GB" sz="2400" dirty="0">
                <a:solidFill>
                  <a:schemeClr val="tx1"/>
                </a:solidFill>
              </a:rPr>
              <a:t> couldn’t </a:t>
            </a:r>
            <a:r>
              <a:rPr lang="en-GB" sz="2400" dirty="0">
                <a:solidFill>
                  <a:srgbClr val="7030A0"/>
                </a:solidFill>
              </a:rPr>
              <a:t>w</a:t>
            </a:r>
            <a:r>
              <a:rPr lang="en-GB" sz="2400" u="sng" dirty="0">
                <a:solidFill>
                  <a:srgbClr val="7030A0"/>
                </a:solidFill>
              </a:rPr>
              <a:t>ai</a:t>
            </a:r>
            <a:r>
              <a:rPr lang="en-GB" sz="2400" dirty="0">
                <a:solidFill>
                  <a:srgbClr val="7030A0"/>
                </a:solidFill>
              </a:rPr>
              <a:t>t to put the tent up and get</a:t>
            </a:r>
            <a:r>
              <a:rPr lang="en-GB" sz="2400" dirty="0">
                <a:solidFill>
                  <a:schemeClr val="tx1"/>
                </a:solidFill>
              </a:rPr>
              <a:t> inside!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587014"/>
            <a:ext cx="8038251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316" name="Picture 24">
            <a:extLst>
              <a:ext uri="{FF2B5EF4-FFF2-40B4-BE49-F238E27FC236}">
                <a16:creationId xmlns:a16="http://schemas.microsoft.com/office/drawing/2014/main" id="{D96B4ED4-A5D1-4CAC-9022-E1ACA824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1400"/>
            <a:ext cx="1584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6">
            <a:extLst>
              <a:ext uri="{FF2B5EF4-FFF2-40B4-BE49-F238E27FC236}">
                <a16:creationId xmlns:a16="http://schemas.microsoft.com/office/drawing/2014/main" id="{26350424-3E03-4CB9-AC00-9EFA14BB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43338"/>
            <a:ext cx="18335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8">
            <a:extLst>
              <a:ext uri="{FF2B5EF4-FFF2-40B4-BE49-F238E27FC236}">
                <a16:creationId xmlns:a16="http://schemas.microsoft.com/office/drawing/2014/main" id="{7C4D09DC-4394-4929-9235-CDD45BD7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6263"/>
            <a:ext cx="11525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0">
            <a:extLst>
              <a:ext uri="{FF2B5EF4-FFF2-40B4-BE49-F238E27FC236}">
                <a16:creationId xmlns:a16="http://schemas.microsoft.com/office/drawing/2014/main" id="{83D4B43A-F1D8-4934-82DB-87C89BF0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6263"/>
            <a:ext cx="1227138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215">
            <a:extLst>
              <a:ext uri="{FF2B5EF4-FFF2-40B4-BE49-F238E27FC236}">
                <a16:creationId xmlns:a16="http://schemas.microsoft.com/office/drawing/2014/main" id="{500C2C90-99EC-49B2-937E-13AB2491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944813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>
            <a:extLst>
              <a:ext uri="{FF2B5EF4-FFF2-40B4-BE49-F238E27FC236}">
                <a16:creationId xmlns:a16="http://schemas.microsoft.com/office/drawing/2014/main" id="{D8E227FF-15E3-4F57-A38E-B6766947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9838"/>
            <a:ext cx="1417637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Mum and Dad got</a:t>
            </a:r>
            <a:r>
              <a:rPr lang="en-GB" sz="2400" dirty="0">
                <a:solidFill>
                  <a:schemeClr val="tx1"/>
                </a:solidFill>
              </a:rPr>
              <a:t> out </a:t>
            </a:r>
            <a:r>
              <a:rPr lang="en-GB" sz="2400" dirty="0">
                <a:solidFill>
                  <a:srgbClr val="7030A0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instructions. </a:t>
            </a:r>
            <a:r>
              <a:rPr lang="en-GB" sz="2400" dirty="0">
                <a:solidFill>
                  <a:srgbClr val="7030A0"/>
                </a:solidFill>
              </a:rPr>
              <a:t>They</a:t>
            </a:r>
            <a:r>
              <a:rPr lang="en-GB" sz="2400" dirty="0">
                <a:solidFill>
                  <a:schemeClr val="tx1"/>
                </a:solidFill>
              </a:rPr>
              <a:t> both looked puzzled.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Hmm</a:t>
            </a:r>
            <a:r>
              <a:rPr lang="en-GB" sz="2400" dirty="0">
                <a:solidFill>
                  <a:schemeClr val="tx1"/>
                </a:solidFill>
              </a:rPr>
              <a:t>…”</a:t>
            </a:r>
            <a:r>
              <a:rPr lang="en-GB" sz="2400" dirty="0">
                <a:solidFill>
                  <a:srgbClr val="FF0000"/>
                </a:solidFill>
              </a:rPr>
              <a:t>said </a:t>
            </a:r>
            <a:r>
              <a:rPr lang="en-GB" sz="2400" dirty="0">
                <a:solidFill>
                  <a:srgbClr val="7030A0"/>
                </a:solidFill>
              </a:rPr>
              <a:t>Dad</a:t>
            </a:r>
            <a:r>
              <a:rPr lang="en-GB" sz="2400" dirty="0">
                <a:solidFill>
                  <a:schemeClr val="tx1"/>
                </a:solidFill>
              </a:rPr>
              <a:t>, “</a:t>
            </a:r>
            <a:r>
              <a:rPr lang="en-GB" sz="2400" u="sng" dirty="0">
                <a:solidFill>
                  <a:srgbClr val="7030A0"/>
                </a:solidFill>
              </a:rPr>
              <a:t>th</a:t>
            </a:r>
            <a:r>
              <a:rPr lang="en-GB" sz="2400" dirty="0">
                <a:solidFill>
                  <a:srgbClr val="7030A0"/>
                </a:solidFill>
              </a:rPr>
              <a:t>is tent l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ks </a:t>
            </a:r>
            <a:r>
              <a:rPr lang="en-GB" sz="2400" dirty="0">
                <a:solidFill>
                  <a:schemeClr val="tx1"/>
                </a:solidFill>
              </a:rPr>
              <a:t>complicated.”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587014"/>
            <a:ext cx="8038251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340" name="Picture 24">
            <a:extLst>
              <a:ext uri="{FF2B5EF4-FFF2-40B4-BE49-F238E27FC236}">
                <a16:creationId xmlns:a16="http://schemas.microsoft.com/office/drawing/2014/main" id="{F36AA7AA-AD86-4D82-9C84-7D42DD0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1400"/>
            <a:ext cx="1584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>
            <a:extLst>
              <a:ext uri="{FF2B5EF4-FFF2-40B4-BE49-F238E27FC236}">
                <a16:creationId xmlns:a16="http://schemas.microsoft.com/office/drawing/2014/main" id="{6CA6ED5B-3D11-4084-9ACA-81E04045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43338"/>
            <a:ext cx="18335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8">
            <a:extLst>
              <a:ext uri="{FF2B5EF4-FFF2-40B4-BE49-F238E27FC236}">
                <a16:creationId xmlns:a16="http://schemas.microsoft.com/office/drawing/2014/main" id="{9277F344-9139-47AC-9239-49B47860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6263"/>
            <a:ext cx="11525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215">
            <a:extLst>
              <a:ext uri="{FF2B5EF4-FFF2-40B4-BE49-F238E27FC236}">
                <a16:creationId xmlns:a16="http://schemas.microsoft.com/office/drawing/2014/main" id="{CF6477B3-CF29-42CC-9A5B-01FF70C4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944813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>
            <a:extLst>
              <a:ext uri="{FF2B5EF4-FFF2-40B4-BE49-F238E27FC236}">
                <a16:creationId xmlns:a16="http://schemas.microsoft.com/office/drawing/2014/main" id="{DD05C39F-7FAD-49AF-8B02-38499E9D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9838"/>
            <a:ext cx="1417637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>
            <a:extLst>
              <a:ext uri="{FF2B5EF4-FFF2-40B4-BE49-F238E27FC236}">
                <a16:creationId xmlns:a16="http://schemas.microsoft.com/office/drawing/2014/main" id="{3BE55828-64A0-419E-9638-42CF094D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6263"/>
            <a:ext cx="12287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I am</a:t>
            </a:r>
            <a:r>
              <a:rPr lang="en-GB" sz="2400" dirty="0">
                <a:solidFill>
                  <a:schemeClr val="tx1"/>
                </a:solidFill>
              </a:rPr>
              <a:t> sure </a:t>
            </a:r>
            <a:r>
              <a:rPr lang="en-GB" sz="2400" dirty="0">
                <a:solidFill>
                  <a:srgbClr val="7030A0"/>
                </a:solidFill>
              </a:rPr>
              <a:t>we wi</a:t>
            </a:r>
            <a:r>
              <a:rPr lang="en-GB" sz="2400" u="sng" dirty="0">
                <a:solidFill>
                  <a:srgbClr val="7030A0"/>
                </a:solidFill>
              </a:rPr>
              <a:t>ll</a:t>
            </a:r>
            <a:r>
              <a:rPr lang="en-GB" sz="2400" dirty="0">
                <a:solidFill>
                  <a:schemeClr val="tx1"/>
                </a:solidFill>
              </a:rPr>
              <a:t> work </a:t>
            </a:r>
            <a:r>
              <a:rPr lang="en-GB" sz="2400" dirty="0">
                <a:solidFill>
                  <a:srgbClr val="7030A0"/>
                </a:solidFill>
              </a:rPr>
              <a:t>it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out,” </a:t>
            </a:r>
            <a:r>
              <a:rPr lang="en-GB" sz="2400" dirty="0">
                <a:solidFill>
                  <a:srgbClr val="FF0000"/>
                </a:solidFill>
              </a:rPr>
              <a:t>said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Mum</a:t>
            </a:r>
            <a:r>
              <a:rPr lang="en-GB" sz="2400" dirty="0">
                <a:solidFill>
                  <a:schemeClr val="tx1"/>
                </a:solidFill>
              </a:rPr>
              <a:t>. “OK, </a:t>
            </a:r>
            <a:r>
              <a:rPr lang="en-GB" sz="2400" dirty="0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wi</a:t>
            </a:r>
            <a:r>
              <a:rPr lang="en-GB" sz="2400" u="sng" dirty="0">
                <a:solidFill>
                  <a:srgbClr val="7030A0"/>
                </a:solidFill>
              </a:rPr>
              <a:t>ll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read out </a:t>
            </a:r>
            <a:r>
              <a:rPr lang="en-GB" sz="2400" dirty="0">
                <a:solidFill>
                  <a:srgbClr val="7030A0"/>
                </a:solidFill>
              </a:rPr>
              <a:t>the</a:t>
            </a:r>
            <a:r>
              <a:rPr lang="en-GB" sz="2400" dirty="0">
                <a:solidFill>
                  <a:schemeClr val="tx1"/>
                </a:solidFill>
              </a:rPr>
              <a:t> instructions </a:t>
            </a:r>
            <a:r>
              <a:rPr lang="en-GB" sz="2400" dirty="0">
                <a:solidFill>
                  <a:srgbClr val="7030A0"/>
                </a:solidFill>
              </a:rPr>
              <a:t>and you can all st</a:t>
            </a:r>
            <a:r>
              <a:rPr lang="en-GB" sz="2400" u="sng" dirty="0">
                <a:solidFill>
                  <a:srgbClr val="7030A0"/>
                </a:solidFill>
              </a:rPr>
              <a:t>ar</a:t>
            </a:r>
            <a:r>
              <a:rPr lang="en-GB" sz="2400" dirty="0">
                <a:solidFill>
                  <a:srgbClr val="7030A0"/>
                </a:solidFill>
              </a:rPr>
              <a:t>t to get the r</a:t>
            </a:r>
            <a:r>
              <a:rPr lang="en-GB" sz="2400" u="sng" dirty="0">
                <a:solidFill>
                  <a:srgbClr val="7030A0"/>
                </a:solidFill>
              </a:rPr>
              <a:t>igh</a:t>
            </a:r>
            <a:r>
              <a:rPr lang="en-GB" sz="2400" dirty="0">
                <a:solidFill>
                  <a:srgbClr val="7030A0"/>
                </a:solidFill>
              </a:rPr>
              <a:t>t bits</a:t>
            </a:r>
            <a:r>
              <a:rPr lang="en-GB" sz="2400" dirty="0">
                <a:solidFill>
                  <a:schemeClr val="tx1"/>
                </a:solidFill>
              </a:rPr>
              <a:t> out </a:t>
            </a:r>
            <a:r>
              <a:rPr lang="en-GB" sz="2400" dirty="0">
                <a:solidFill>
                  <a:srgbClr val="7030A0"/>
                </a:solidFill>
              </a:rPr>
              <a:t>of the bag</a:t>
            </a:r>
            <a:r>
              <a:rPr lang="en-GB" sz="2400" dirty="0">
                <a:solidFill>
                  <a:schemeClr val="tx1"/>
                </a:solidFill>
              </a:rPr>
              <a:t>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3E87E0-DF27-4CE7-B6F6-4AF95D55F233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4C234C-E992-4EF4-9E54-8FC3C053143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EEF2FF-12A2-4143-96FE-66ED367F578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809625" y="908050"/>
            <a:ext cx="7515225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Mum has a list of instructions to put the tent up. What do Kit and Sam need to get out of the bag? Click on the correct item.</a:t>
            </a:r>
          </a:p>
        </p:txBody>
      </p:sp>
      <p:pic>
        <p:nvPicPr>
          <p:cNvPr id="15364" name="Picture 9">
            <a:extLst>
              <a:ext uri="{FF2B5EF4-FFF2-40B4-BE49-F238E27FC236}">
                <a16:creationId xmlns:a16="http://schemas.microsoft.com/office/drawing/2014/main" id="{8EDF6852-7877-4AF8-85CB-396343D6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931988"/>
            <a:ext cx="288925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Kit's teachings">
            <a:extLst>
              <a:ext uri="{FF2B5EF4-FFF2-40B4-BE49-F238E27FC236}">
                <a16:creationId xmlns:a16="http://schemas.microsoft.com/office/drawing/2014/main" id="{C2FC57BE-0D60-4212-9ED3-7B8644805C5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737225"/>
            <a:ext cx="4465638" cy="1008063"/>
            <a:chOff x="1476133" y="5229200"/>
            <a:chExt cx="4464810" cy="10081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1070F7B-AA19-4222-A290-C89946F0959B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B9CB59-7E18-4FA9-B88A-00CED953F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20" name="Kit's teaching bubble">
            <a:extLst>
              <a:ext uri="{FF2B5EF4-FFF2-40B4-BE49-F238E27FC236}">
                <a16:creationId xmlns:a16="http://schemas.microsoft.com/office/drawing/2014/main" id="{08E416FD-58F1-43D9-B37B-E2B1465354F0}"/>
              </a:ext>
            </a:extLst>
          </p:cNvPr>
          <p:cNvSpPr/>
          <p:nvPr/>
        </p:nvSpPr>
        <p:spPr>
          <a:xfrm>
            <a:off x="801688" y="4437063"/>
            <a:ext cx="2690812" cy="1155700"/>
          </a:xfrm>
          <a:prstGeom prst="wedgeRoundRectCallout">
            <a:avLst>
              <a:gd name="adj1" fmla="val -47513"/>
              <a:gd name="adj2" fmla="val 116631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This activity can be done practically, using real objects.</a:t>
            </a:r>
          </a:p>
        </p:txBody>
      </p:sp>
      <p:sp>
        <p:nvSpPr>
          <p:cNvPr id="21" name="Close bubble">
            <a:extLst>
              <a:ext uri="{FF2B5EF4-FFF2-40B4-BE49-F238E27FC236}">
                <a16:creationId xmlns:a16="http://schemas.microsoft.com/office/drawing/2014/main" id="{BE5434B6-15C4-469D-A327-4E2872C5DD12}"/>
              </a:ext>
            </a:extLst>
          </p:cNvPr>
          <p:cNvSpPr/>
          <p:nvPr/>
        </p:nvSpPr>
        <p:spPr>
          <a:xfrm>
            <a:off x="755650" y="4327525"/>
            <a:ext cx="284163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38B1D85-B17B-41E2-AA56-A24192E35095}"/>
              </a:ext>
            </a:extLst>
          </p:cNvPr>
          <p:cNvSpPr/>
          <p:nvPr/>
        </p:nvSpPr>
        <p:spPr>
          <a:xfrm>
            <a:off x="2929521" y="765175"/>
            <a:ext cx="3275013" cy="20161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</a:rPr>
              <a:t>lunch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E3C73-5EDF-470E-8A03-B33DA6EEF42B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F0478F-E715-4102-B9FA-03FF9E9530B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3A5714-A78E-4881-AE2F-FCF9BEB26C0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6388" name="Picture 6">
            <a:extLst>
              <a:ext uri="{FF2B5EF4-FFF2-40B4-BE49-F238E27FC236}">
                <a16:creationId xmlns:a16="http://schemas.microsoft.com/office/drawing/2014/main" id="{8E44A72C-7A8D-4D59-BCDF-B6960FF4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149725"/>
            <a:ext cx="4283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extLst>
              <a:ext uri="{FF2B5EF4-FFF2-40B4-BE49-F238E27FC236}">
                <a16:creationId xmlns:a16="http://schemas.microsoft.com/office/drawing/2014/main" id="{24324A0B-C1FC-4F7A-929A-DD4D26AD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20713"/>
            <a:ext cx="15589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>
            <a:extLst>
              <a:ext uri="{FF2B5EF4-FFF2-40B4-BE49-F238E27FC236}">
                <a16:creationId xmlns:a16="http://schemas.microsoft.com/office/drawing/2014/main" id="{FC80279C-9FF7-4F26-A890-DB506711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20713"/>
            <a:ext cx="16589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D8C44-A40C-4083-A1B1-B03C6FDB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73438"/>
            <a:ext cx="7731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F24257-1BE8-4EE3-BB06-8DCF4F74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/>
          <a:stretch>
            <a:fillRect/>
          </a:stretch>
        </p:blipFill>
        <p:spPr bwMode="auto">
          <a:xfrm>
            <a:off x="2949575" y="3743325"/>
            <a:ext cx="24860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9907D9-626D-4407-A82D-CFFC533E97EF}"/>
              </a:ext>
            </a:extLst>
          </p:cNvPr>
          <p:cNvSpPr/>
          <p:nvPr/>
        </p:nvSpPr>
        <p:spPr>
          <a:xfrm>
            <a:off x="2929521" y="765175"/>
            <a:ext cx="3275013" cy="20161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</a:rPr>
              <a:t>tent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7705E0-9D8B-4D9B-9E9B-782873442977}"/>
              </a:ext>
            </a:extLst>
          </p:cNvPr>
          <p:cNvSpPr/>
          <p:nvPr/>
        </p:nvSpPr>
        <p:spPr>
          <a:xfrm>
            <a:off x="2929521" y="765175"/>
            <a:ext cx="3275013" cy="20161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</a:rPr>
              <a:t>stick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AAA2E50-45EF-4316-AAA2-2E14F22F5A27}"/>
              </a:ext>
            </a:extLst>
          </p:cNvPr>
          <p:cNvSpPr/>
          <p:nvPr/>
        </p:nvSpPr>
        <p:spPr>
          <a:xfrm>
            <a:off x="2929521" y="765175"/>
            <a:ext cx="3275013" cy="20161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</a:rPr>
              <a:t>lamp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6AFEE3C-3D34-4466-96EC-7FA079821EF5}"/>
              </a:ext>
            </a:extLst>
          </p:cNvPr>
          <p:cNvSpPr/>
          <p:nvPr/>
        </p:nvSpPr>
        <p:spPr>
          <a:xfrm>
            <a:off x="2929521" y="765175"/>
            <a:ext cx="3275013" cy="20161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0" dirty="0">
                <a:solidFill>
                  <a:schemeClr val="tx1"/>
                </a:solidFill>
              </a:rPr>
              <a:t>flag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4F0CA9A-2283-497A-BE75-F1006CFD0104}"/>
              </a:ext>
            </a:extLst>
          </p:cNvPr>
          <p:cNvSpPr/>
          <p:nvPr/>
        </p:nvSpPr>
        <p:spPr>
          <a:xfrm>
            <a:off x="3798888" y="2540000"/>
            <a:ext cx="1558925" cy="415925"/>
          </a:xfrm>
          <a:prstGeom prst="roundRect">
            <a:avLst/>
          </a:prstGeom>
          <a:solidFill>
            <a:srgbClr val="00963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C636A5-A46A-49E9-BBC3-102CAB0C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r="34250" b="16858"/>
          <a:stretch>
            <a:fillRect/>
          </a:stretch>
        </p:blipFill>
        <p:spPr bwMode="auto">
          <a:xfrm>
            <a:off x="4578350" y="3489325"/>
            <a:ext cx="10080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8437F-9BBB-43F0-BE95-9881C6D93AC4}"/>
              </a:ext>
            </a:extLst>
          </p:cNvPr>
          <p:cNvGrpSpPr>
            <a:grpSpLocks/>
          </p:cNvGrpSpPr>
          <p:nvPr/>
        </p:nvGrpSpPr>
        <p:grpSpPr bwMode="auto">
          <a:xfrm rot="-3093860">
            <a:off x="4360069" y="4071144"/>
            <a:ext cx="1941513" cy="327025"/>
            <a:chOff x="4985975" y="4064149"/>
            <a:chExt cx="1941157" cy="327745"/>
          </a:xfrm>
        </p:grpSpPr>
        <p:pic>
          <p:nvPicPr>
            <p:cNvPr id="16402" name="Picture 21">
              <a:extLst>
                <a:ext uri="{FF2B5EF4-FFF2-40B4-BE49-F238E27FC236}">
                  <a16:creationId xmlns:a16="http://schemas.microsoft.com/office/drawing/2014/main" id="{4C5F6B1D-1CA8-4E01-B82F-C1E8063A0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3172">
              <a:off x="5963159" y="3396645"/>
              <a:ext cx="109065" cy="172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3">
              <a:extLst>
                <a:ext uri="{FF2B5EF4-FFF2-40B4-BE49-F238E27FC236}">
                  <a16:creationId xmlns:a16="http://schemas.microsoft.com/office/drawing/2014/main" id="{FCD54632-AF0D-4E91-8EAF-27005FE99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09168" y="3255251"/>
              <a:ext cx="109065" cy="172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4">
              <a:extLst>
                <a:ext uri="{FF2B5EF4-FFF2-40B4-BE49-F238E27FC236}">
                  <a16:creationId xmlns:a16="http://schemas.microsoft.com/office/drawing/2014/main" id="{7374478B-FE40-46B8-AF88-DE54A1982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58025">
              <a:off x="5983499" y="3473931"/>
              <a:ext cx="109065" cy="172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25">
              <a:extLst>
                <a:ext uri="{FF2B5EF4-FFF2-40B4-BE49-F238E27FC236}">
                  <a16:creationId xmlns:a16="http://schemas.microsoft.com/office/drawing/2014/main" id="{692670C3-C930-490F-9CEB-12A6E860B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58025">
              <a:off x="5794873" y="3358053"/>
              <a:ext cx="109065" cy="172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44A3CD1-20E4-4A61-82C6-E9EDA714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013" y="4030024"/>
            <a:ext cx="1403350" cy="8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9">
            <a:extLst>
              <a:ext uri="{FF2B5EF4-FFF2-40B4-BE49-F238E27FC236}">
                <a16:creationId xmlns:a16="http://schemas.microsoft.com/office/drawing/2014/main" id="{82A73FF5-6F7B-4503-A94F-ADD94AFD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0"/>
          <a:stretch>
            <a:fillRect/>
          </a:stretch>
        </p:blipFill>
        <p:spPr bwMode="auto">
          <a:xfrm>
            <a:off x="2430463" y="4556125"/>
            <a:ext cx="42830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5.55112E-17 0.00046 C -0.00017 -0.00208 -0.00069 -0.02245 -0.00278 -0.02662 C -0.01076 -0.04097 -0.00104 -0.02292 -0.00729 -0.03657 C -0.00816 -0.03819 -0.0092 -0.03981 -0.01007 -0.04167 C -0.01198 -0.04583 -0.01302 -0.04977 -0.01528 -0.05324 C -0.01649 -0.05463 -0.01788 -0.05509 -0.01892 -0.05648 C -0.02031 -0.05787 -0.02118 -0.05995 -0.02257 -0.06134 C -0.02361 -0.06273 -0.025 -0.06319 -0.02622 -0.06481 C -0.0276 -0.06667 -0.03056 -0.07106 -0.03247 -0.07315 C -0.03333 -0.07361 -0.0342 -0.07407 -0.03507 -0.07454 C -0.03594 -0.07546 -0.03681 -0.07708 -0.03767 -0.07801 C -0.03958 -0.0794 -0.04132 -0.08032 -0.04306 -0.08125 C -0.0467 -0.0838 -0.04722 -0.08472 -0.05017 -0.08611 C -0.0559 -0.08935 -0.0526 -0.08657 -0.06024 -0.0912 C -0.06163 -0.09213 -0.06302 -0.09398 -0.06458 -0.09467 C -0.06788 -0.0956 -0.07118 -0.0956 -0.07448 -0.0963 C -0.07552 -0.09699 -0.07674 -0.09745 -0.07795 -0.09792 C -0.09653 -0.10463 -0.11233 -0.09884 -0.13351 -0.09792 C -0.13472 -0.09745 -0.13594 -0.09699 -0.13698 -0.0963 C -0.13889 -0.09537 -0.14062 -0.09375 -0.14253 -0.09282 L -0.14965 -0.08958 C -0.15104 -0.08819 -0.15243 -0.08611 -0.15399 -0.08472 C -0.15486 -0.0838 -0.1559 -0.0838 -0.15677 -0.0831 C -0.1651 -0.07523 -0.15781 -0.07986 -0.16406 -0.07639 C -0.17153 -0.06667 -0.16198 -0.07847 -0.16927 -0.07153 C -0.17083 -0.06991 -0.17222 -0.06805 -0.17378 -0.06643 C -0.17951 -0.05995 -0.17378 -0.06528 -0.18368 -0.05324 L -0.18628 -0.04977 C -0.18802 -0.04491 -0.18819 -0.04375 -0.1908 -0.03981 C -0.19149 -0.03842 -0.19253 -0.03796 -0.1934 -0.03657 C -0.19444 -0.03449 -0.19514 -0.03194 -0.19618 -0.03009 C -0.19705 -0.02824 -0.19809 -0.02685 -0.19878 -0.025 C -0.2 -0.02199 -0.20122 -0.01852 -0.20243 -0.01505 C -0.20503 -0.00787 -0.20365 -0.01157 -0.20677 -0.00347 C -0.20764 0.0007 -0.20816 0.00486 -0.20955 0.00833 C -0.21024 0.01019 -0.21146 0.01158 -0.21215 0.0132 C -0.2125 0.01482 -0.21267 0.01667 -0.21302 0.01829 C -0.21354 0.02037 -0.21441 0.02245 -0.21493 0.02477 C -0.21528 0.02708 -0.21545 0.02917 -0.2158 0.03148 C -0.21632 0.03357 -0.21719 0.03588 -0.21771 0.03796 C -0.21979 0.04769 -0.21684 0.03843 -0.22031 0.04815 C -0.22083 0.05255 -0.22118 0.05695 -0.22205 0.06134 C -0.2224 0.06273 -0.22257 0.06482 -0.22292 0.0662 C -0.22517 0.07454 -0.22465 0.06783 -0.22552 0.07639 C -0.22587 0.07824 -0.22691 0.08889 -0.22743 0.09097 C -0.22778 0.09306 -0.22865 0.09445 -0.22917 0.09607 C -0.22951 0.09884 -0.22969 0.10185 -0.23021 0.10463 C -0.23073 0.10764 -0.2316 0.11088 -0.23194 0.11435 C -0.23229 0.11644 -0.23229 0.11875 -0.23281 0.12083 C -0.23333 0.12431 -0.23403 0.12755 -0.23455 0.13102 C -0.2349 0.1331 -0.23507 0.13542 -0.23542 0.1375 C -0.23611 0.14097 -0.23681 0.14421 -0.23733 0.14745 C -0.23906 0.16134 -0.23906 0.15625 -0.23906 0.16273 " pathEditMode="relative" rAng="0" ptsTypes="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134 L 0.00017 0.01157 C -0.00035 0.00625 0.00017 -0.00023 -0.00261 -0.00463 C -0.0033 -0.00579 -0.00452 -0.00602 -0.00538 -0.00694 C -0.0132 -0.01574 -0.00191 -0.00532 -0.01268 -0.01435 C -0.01372 -0.01528 -0.01459 -0.0162 -0.01545 -0.0169 C -0.01788 -0.01852 -0.02049 -0.01968 -0.02292 -0.02176 C -0.02379 -0.02245 -0.02466 -0.02361 -0.02552 -0.02407 C -0.02709 -0.02523 -0.03073 -0.02616 -0.03195 -0.02662 C -0.03559 -0.02801 -0.0342 -0.02801 -0.03837 -0.02917 C -0.04202 -0.03009 -0.04584 -0.03055 -0.04948 -0.03148 L -0.054 -0.03264 L -0.12188 -0.03148 C -0.12413 -0.03148 -0.12622 -0.02963 -0.1283 -0.02917 C -0.13021 -0.02847 -0.13195 -0.02824 -0.13386 -0.02778 C -0.13681 -0.02546 -0.14271 -0.02037 -0.1467 -0.01805 C -0.14757 -0.01759 -0.14844 -0.01736 -0.14948 -0.0169 C -0.15035 -0.01597 -0.15452 -0.01157 -0.15591 -0.01065 C -0.15677 -0.01018 -0.15764 -0.00995 -0.15868 -0.00949 C -0.16007 -0.0088 -0.16163 -0.0081 -0.1632 -0.00694 C -0.16476 -0.00602 -0.16615 -0.00463 -0.16771 -0.00347 C -0.16962 -0.00208 -0.17153 -0.00116 -0.17327 0.00023 C -0.18455 0.00926 -0.17778 0.00602 -0.18438 0.0088 C -0.18525 0.01019 -0.18594 0.01157 -0.18698 0.0125 C -0.18854 0.01389 -0.19011 0.01505 -0.19167 0.0162 C -0.19254 0.0169 -0.19341 0.01782 -0.19445 0.01875 C -0.20226 0.02616 -0.19427 0.01898 -0.20087 0.02477 C -0.20434 0.03195 -0.20573 0.03542 -0.21372 0.04074 C -0.21493 0.04144 -0.21615 0.0419 -0.21736 0.04306 C -0.23073 0.05695 -0.21667 0.04329 -0.22379 0.05301 C -0.22483 0.0544 -0.22622 0.05532 -0.22743 0.05648 C -0.2283 0.05857 -0.229 0.06088 -0.23021 0.06273 C -0.23091 0.06389 -0.23212 0.06412 -0.23299 0.06505 C -0.23386 0.06644 -0.23403 0.06852 -0.23473 0.07014 C -0.23611 0.07269 -0.23785 0.07477 -0.23941 0.07732 C -0.24045 0.0794 -0.24115 0.08148 -0.24202 0.08357 C -0.24375 0.08704 -0.24462 0.08843 -0.2467 0.09213 C -0.24775 0.09607 -0.24792 0.09745 -0.24948 0.10185 C -0.25 0.10347 -0.25087 0.10509 -0.25122 0.10671 C -0.25209 0.10995 -0.25226 0.11343 -0.25313 0.11644 C -0.25434 0.12153 -0.254 0.11991 -0.25486 0.12639 C -0.25521 0.1287 -0.25538 0.13125 -0.25591 0.13357 C -0.25608 0.13495 -0.2566 0.13611 -0.25677 0.13727 C -0.25712 0.13935 -0.25729 0.14144 -0.25764 0.14352 C -0.25799 0.14792 -0.25816 0.15255 -0.25851 0.15695 C -0.25886 0.15903 -0.2592 0.16088 -0.25955 0.16296 C -0.2599 0.16597 -0.26007 0.16875 -0.26042 0.17153 C -0.26198 0.18426 -0.26077 0.17083 -0.26233 0.18495 C -0.26268 0.18843 -0.26285 0.19167 -0.2632 0.19491 C -0.26337 0.19653 -0.26389 0.19815 -0.26407 0.19977 C -0.26511 0.20695 -0.26493 0.20532 -0.26493 0.21088 " pathEditMode="relative" rAng="0" ptsTypes="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00139 -0.00162 C 0.00156 -0.00694 0.00347 -0.01111 0.00764 -0.01504 C 0.01111 -0.01828 0.01094 -0.01736 0.01562 -0.01898 C 0.01684 -0.01921 0.01788 -0.01967 0.01892 -0.02014 C 0.02049 -0.02083 0.02187 -0.02245 0.02361 -0.02268 C 0.02726 -0.02384 0.03125 -0.02361 0.03507 -0.02384 C 0.04826 -0.02361 0.06163 -0.02384 0.07483 -0.02268 C 0.07691 -0.02268 0.07865 -0.02083 0.08073 -0.02014 C 0.08246 -0.01944 0.08437 -0.01921 0.08628 -0.01898 C 0.08785 -0.01851 0.08941 -0.01782 0.09097 -0.01759 C 0.09236 -0.01666 0.09392 -0.01551 0.09549 -0.01504 C 0.09705 -0.01412 0.09861 -0.01389 0.10017 -0.01365 C 0.1026 -0.01273 0.10712 -0.01064 0.1092 -0.00972 C 0.11059 -0.00879 0.11233 -0.0081 0.11371 -0.00694 C 0.11701 -0.00463 0.11962 -0.00162 0.12292 0.00093 C 0.12396 0.00162 0.12535 0.00232 0.12639 0.00348 C 0.13194 0.0088 0.12726 0.00625 0.13316 0.00857 C 0.13611 0.01204 0.13507 0.01111 0.13871 0.01389 C 0.1408 0.01528 0.14288 0.01621 0.14462 0.01783 C 0.15278 0.0257 0.14948 0.02361 0.15486 0.03102 C 0.1559 0.03241 0.15712 0.03357 0.15816 0.03496 C 0.16146 0.03912 0.16146 0.04005 0.16406 0.04399 C 0.1651 0.04584 0.16632 0.04746 0.16736 0.04931 C 0.16823 0.05047 0.1691 0.05162 0.16962 0.05324 C 0.17031 0.0544 0.17014 0.05602 0.17083 0.05718 C 0.1717 0.05834 0.17309 0.0588 0.1743 0.05973 C 0.17587 0.06436 0.17656 0.06736 0.17882 0.0713 C 0.17951 0.07269 0.18021 0.07408 0.18108 0.07547 C 0.18264 0.07732 0.1842 0.07894 0.18559 0.08056 C 0.18802 0.09144 0.18507 0.08079 0.18906 0.08982 C 0.18958 0.09098 0.18958 0.0926 0.19028 0.09375 C 0.19236 0.09792 0.19427 0.09885 0.19583 0.10278 C 0.19687 0.1051 0.19774 0.11019 0.19826 0.11204 C 0.19913 0.11574 0.2 0.11783 0.20174 0.1213 C 0.20243 0.12269 0.2033 0.12385 0.20382 0.12524 C 0.20434 0.12686 0.20451 0.12871 0.20503 0.13033 C 0.20573 0.13287 0.20677 0.13542 0.20729 0.1382 C 0.20781 0.14005 0.20799 0.14167 0.20851 0.14352 C 0.2099 0.14699 0.21215 0.15024 0.21302 0.15394 L 0.21771 0.16968 C 0.22153 0.18287 0.21562 0.1625 0.21996 0.17894 C 0.22222 0.1882 0.22222 0.1838 0.22222 0.1882 " pathEditMode="relative" rAng="0" ptsTypes="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1.11111E-6 0.00023 C 0.00452 -0.00231 0.0092 -0.00463 0.01389 -0.00741 C 0.01615 -0.00856 0.01823 -0.01088 0.02049 -0.01204 C 0.02222 -0.01296 0.02413 -0.01296 0.02604 -0.01342 C 0.03021 -0.01481 0.03177 -0.01551 0.03629 -0.01643 C 0.03941 -0.0169 0.04254 -0.01713 0.04566 -0.01782 C 0.0691 -0.02361 0.04028 -0.01875 0.06511 -0.02222 C 0.08281 -0.02106 0.10017 -0.0206 0.11754 -0.01782 C 0.12205 -0.01713 0.12952 -0.01065 0.13351 -0.00741 L 0.13715 -0.0044 C 0.14149 0.00579 0.13594 -0.00602 0.14462 0.00463 C 0.14549 0.00579 0.14583 0.00764 0.14653 0.00903 C 0.14722 0.01088 0.14861 0.01204 0.14931 0.01366 C 0.15625 0.02847 0.14827 0.01505 0.15504 0.0257 C 0.15573 0.03009 0.15573 0.03079 0.15781 0.03472 C 0.15868 0.03634 0.15972 0.0375 0.16059 0.03912 C 0.16198 0.04213 0.16302 0.04514 0.16424 0.04838 C 0.1658 0.05208 0.16702 0.05509 0.16892 0.0588 C 0.16945 0.05972 0.17014 0.06065 0.17083 0.06181 C 0.17361 0.07083 0.17448 0.07616 0.1783 0.08287 C 0.18247 0.09028 0.18247 0.08796 0.1849 0.09468 C 0.18559 0.09676 0.18594 0.09908 0.18663 0.1007 C 0.1882 0.10486 0.18976 0.1088 0.19132 0.11296 C 0.19202 0.11458 0.19271 0.11574 0.19323 0.11736 C 0.19392 0.11945 0.19427 0.12176 0.19514 0.12338 C 0.20399 0.14236 0.1934 0.11389 0.20261 0.13843 C 0.20347 0.14097 0.20434 0.14352 0.20538 0.14583 C 0.20608 0.14769 0.20833 0.1507 0.20833 0.15093 " pathEditMode="relative" rAng="0" ptsTypes="AAAAAAAAAAAAAAAAAAAAAAAAAAA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00046 C 0.00191 -0.00093 0.00451 -0.00162 0.00642 -0.00278 C 0.00868 -0.00347 0.01076 -0.00486 0.01233 -0.00625 C 0.01371 -0.00718 0.01562 -0.00926 0.01753 -0.00996 C 0.0184 -0.01065 0.01979 -0.01065 0.02101 -0.01134 C 0.03194 -0.01667 0.01111 -0.00857 0.03368 -0.01806 C 0.03542 -0.01875 0.03698 -0.01945 0.03871 -0.02014 C 0.0441 -0.02176 0.04878 -0.02384 0.05486 -0.025 C 0.0566 -0.02523 0.05816 -0.0257 0.06007 -0.02593 C 0.06302 -0.02709 0.06545 -0.02801 0.0691 -0.02871 C 0.07049 -0.02917 0.07222 -0.02917 0.07361 -0.02917 C 0.08142 -0.03148 0.07413 -0.0294 0.08281 -0.03125 C 0.08403 -0.03148 0.08507 -0.03195 0.08628 -0.03218 C 0.08785 -0.03218 0.08976 -0.03218 0.09132 -0.03264 C 0.0934 -0.03287 0.09514 -0.03287 0.0974 -0.03334 C 0.09861 -0.03357 0.1 -0.03357 0.10156 -0.03357 C 0.10243 -0.03357 0.1033 -0.03426 0.10399 -0.03426 C 0.10851 -0.03426 0.11771 -0.03496 0.11771 -0.03472 C 0.11875 -0.03496 0.11996 -0.03542 0.12118 -0.03542 C 0.12396 -0.03565 0.13108 -0.03611 0.13368 -0.03634 L 0.13976 -0.03634 C 0.1533 -0.03634 0.16684 -0.03634 0.18073 -0.03634 C 0.18194 -0.03611 0.18316 -0.03565 0.18472 -0.03542 C 0.18646 -0.03496 0.18802 -0.03496 0.18976 -0.03472 C 0.19305 -0.03426 0.1941 -0.03426 0.1967 -0.03357 C 0.19826 -0.03334 0.2 -0.03287 0.20174 -0.03264 C 0.20347 -0.03218 0.20503 -0.03218 0.20677 -0.03148 C 0.21424 -0.03009 0.20955 -0.03079 0.21441 -0.0294 C 0.21545 -0.02917 0.21684 -0.02917 0.21771 -0.02871 C 0.22049 -0.02778 0.22292 -0.02639 0.22552 -0.025 C 0.22674 -0.02454 0.22778 -0.02384 0.22882 -0.02315 C 0.23299 -0.02084 0.2309 -0.02176 0.23507 -0.02037 C 0.23576 -0.01968 0.23663 -0.01945 0.2375 -0.01875 C 0.23802 -0.01829 0.23819 -0.01759 0.23889 -0.01736 C 0.24097 -0.01597 0.24375 -0.01528 0.24496 -0.01412 C 0.2533 -0.00718 0.24253 -0.01551 0.25 -0.01065 C 0.25104 -0.00996 0.25191 -0.00926 0.2526 -0.00857 C 0.2533 -0.00834 0.25382 -0.00787 0.25434 -0.00764 C 0.25486 -0.00695 0.25538 -0.00648 0.25625 -0.00579 C 0.25851 -0.00371 0.25746 -0.00556 0.25937 -0.00278 C 0.25972 -0.00278 0.25972 -0.00209 0.26042 -0.00162 C 0.26111 -0.00139 0.26233 -0.00093 0.26285 -0.0007 C 0.26354 2.22222E-6 0.26389 0.00069 0.26476 0.00116 C 0.26562 0.00208 0.26684 0.00278 0.26788 0.00393 C 0.27101 0.00602 0.27118 0.00625 0.27465 0.00833 C 0.27517 0.00879 0.27587 0.00879 0.27639 0.00903 C 0.27865 0.01366 0.27465 0.00694 0.28229 0.01319 C 0.28333 0.01389 0.28403 0.01458 0.2849 0.01528 C 0.28594 0.01597 0.2868 0.01643 0.2875 0.01713 C 0.28802 0.01736 0.28819 0.01805 0.28906 0.01875 C 0.28993 0.01921 0.29097 0.01944 0.29184 0.02014 C 0.29305 0.02083 0.2941 0.02153 0.29531 0.02268 C 0.29583 0.02291 0.29687 0.02361 0.29757 0.0243 C 0.29826 0.02477 0.29896 0.02546 0.29948 0.02569 C 0.29965 0.02616 0.29965 0.02685 0.30017 0.02708 C 0.30104 0.02754 0.30278 0.02824 0.30347 0.02893 C 0.30434 0.02916 0.30451 0.02986 0.30521 0.03032 C 0.3059 0.03102 0.30712 0.03125 0.30799 0.03171 C 0.3118 0.03403 0.3092 0.0331 0.31198 0.03541 C 0.31285 0.03588 0.31389 0.03657 0.31476 0.03727 C 0.31545 0.0375 0.3158 0.03819 0.31649 0.03866 C 0.31736 0.03958 0.31944 0.04097 0.32049 0.04166 C 0.32205 0.04375 0.32083 0.04236 0.325 0.04514 L 0.32812 0.04791 C 0.32882 0.04791 0.32934 0.04838 0.32986 0.04861 C 0.33055 0.04907 0.3309 0.04977 0.33177 0.05 C 0.33246 0.05046 0.33351 0.05069 0.33403 0.05116 C 0.33542 0.05254 0.33663 0.05347 0.33767 0.05463 C 0.33802 0.05532 0.33854 0.05555 0.33924 0.05625 C 0.33993 0.05671 0.34062 0.05694 0.34115 0.05764 C 0.34132 0.0581 0.34149 0.05833 0.34167 0.05879 C 0.34305 0.06018 0.3434 0.06041 0.34531 0.06157 C 0.34549 0.06227 0.34566 0.0625 0.34618 0.06296 C 0.34653 0.06319 0.3474 0.06366 0.34774 0.06435 C 0.35174 0.06875 0.3474 0.06504 0.35121 0.06805 L 0.35295 0.0706 C 0.35312 0.07083 0.3533 0.07129 0.35382 0.07153 C 0.35573 0.07291 0.35503 0.07222 0.3566 0.07407 " pathEditMode="relative" rAng="0" ptsTypes="AAAAAAAAAAAA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39" grpId="0" animBg="1"/>
      <p:bldP spid="39" grpId="1" animBg="1"/>
      <p:bldP spid="41" grpId="0" animBg="1"/>
      <p:bldP spid="41" grpId="1" animBg="1"/>
      <p:bldP spid="33" grpId="0" animBg="1"/>
      <p:bldP spid="33" grpId="1" animBg="1"/>
      <p:bldP spid="40" grpId="0" animBg="1"/>
      <p:bldP spid="40" grpId="1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73A6DA6-D9AD-4F79-8509-599A659F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Putting up the Tent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8032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Dad is telling Kit and Sam which part of the tent they need to put up next. Can you help to put up the tent?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7413" name="Picture 5">
            <a:extLst>
              <a:ext uri="{FF2B5EF4-FFF2-40B4-BE49-F238E27FC236}">
                <a16:creationId xmlns:a16="http://schemas.microsoft.com/office/drawing/2014/main" id="{762DE041-F342-47A8-8BB7-4B3AFFC8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466975"/>
            <a:ext cx="59975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1360</TotalTime>
  <Words>394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up the Tent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practised…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Hannah Emery</cp:lastModifiedBy>
  <cp:revision>380</cp:revision>
  <dcterms:created xsi:type="dcterms:W3CDTF">2018-07-20T11:42:41Z</dcterms:created>
  <dcterms:modified xsi:type="dcterms:W3CDTF">2021-01-06T20:34:30Z</dcterms:modified>
</cp:coreProperties>
</file>