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94" r:id="rId3"/>
    <p:sldId id="325" r:id="rId4"/>
    <p:sldId id="324" r:id="rId5"/>
    <p:sldId id="312" r:id="rId6"/>
    <p:sldId id="313" r:id="rId7"/>
    <p:sldId id="305" r:id="rId8"/>
    <p:sldId id="314" r:id="rId9"/>
    <p:sldId id="306" r:id="rId10"/>
    <p:sldId id="307" r:id="rId11"/>
    <p:sldId id="315" r:id="rId12"/>
    <p:sldId id="316" r:id="rId13"/>
    <p:sldId id="317" r:id="rId14"/>
    <p:sldId id="318" r:id="rId15"/>
    <p:sldId id="319" r:id="rId16"/>
    <p:sldId id="320" r:id="rId17"/>
    <p:sldId id="308" r:id="rId18"/>
    <p:sldId id="322" r:id="rId19"/>
    <p:sldId id="323" r:id="rId20"/>
    <p:sldId id="321" r:id="rId21"/>
    <p:sldId id="267" r:id="rId22"/>
  </p:sldIdLst>
  <p:sldSz cx="9144000" cy="6858000" type="screen4x3"/>
  <p:notesSz cx="6858000" cy="9144000"/>
  <p:embeddedFontLst>
    <p:embeddedFont>
      <p:font typeface="Tuffy-TTF" panose="020B0603060100000000" charset="0"/>
      <p:regular r:id="rId25"/>
      <p:bold r:id="rId26"/>
      <p:italic r:id="rId27"/>
      <p:boldItalic r:id="rId28"/>
    </p:embeddedFont>
    <p:embeddedFont>
      <p:font typeface="Twinkl SemiBold" charset="0"/>
      <p:bold r:id="rId29"/>
    </p:embeddedFont>
    <p:embeddedFont>
      <p:font typeface="Twinkl" panose="020B0604020202020204" charset="0"/>
      <p:regular r:id="rId30"/>
      <p:bold r:id="rId31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00963E"/>
    <a:srgbClr val="D82233"/>
    <a:srgbClr val="AEE9EC"/>
    <a:srgbClr val="D83A5E"/>
    <a:srgbClr val="2DB6BC"/>
    <a:srgbClr val="F5CFD8"/>
    <a:srgbClr val="FAB001"/>
    <a:srgbClr val="8D358B"/>
    <a:srgbClr val="F08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7" autoAdjust="0"/>
    <p:restoredTop sz="96362" autoAdjust="0"/>
  </p:normalViewPr>
  <p:slideViewPr>
    <p:cSldViewPr showGuides="1">
      <p:cViewPr varScale="1">
        <p:scale>
          <a:sx n="73" d="100"/>
          <a:sy n="73" d="100"/>
        </p:scale>
        <p:origin x="1230" y="60"/>
      </p:cViewPr>
      <p:guideLst>
        <p:guide orient="horz" pos="2160"/>
        <p:guide pos="2880"/>
        <p:guide orient="horz" pos="10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265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6" r:id="rId3"/>
    <p:sldLayoutId id="2147483684" r:id="rId4"/>
    <p:sldLayoutId id="2147483685" r:id="rId5"/>
    <p:sldLayoutId id="2147483679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7" name="Oval 6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75656" y="836712"/>
            <a:ext cx="6180307" cy="1682708"/>
            <a:chOff x="1259632" y="1376794"/>
            <a:chExt cx="6079560" cy="16552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412776"/>
              <a:ext cx="148997" cy="16192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4781" y="2147926"/>
              <a:ext cx="148997" cy="16192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951" y="1412776"/>
              <a:ext cx="148997" cy="16192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4781" y="641645"/>
              <a:ext cx="148997" cy="16192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25" y="2147926"/>
              <a:ext cx="148997" cy="16192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25" y="641645"/>
              <a:ext cx="148997" cy="161929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475" y="1412776"/>
              <a:ext cx="148997" cy="161929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55849" y="2147926"/>
              <a:ext cx="148997" cy="161929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55849" y="641645"/>
              <a:ext cx="148997" cy="161929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223" y="1412776"/>
              <a:ext cx="148997" cy="161929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40597" y="2147926"/>
              <a:ext cx="148997" cy="16192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40597" y="641645"/>
              <a:ext cx="148997" cy="161929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195" y="1394786"/>
              <a:ext cx="148997" cy="1619296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44" y="2962924"/>
            <a:ext cx="1265711" cy="17431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13199" y="5041462"/>
            <a:ext cx="956978" cy="975266"/>
            <a:chOff x="2058298" y="5197616"/>
            <a:chExt cx="956978" cy="97526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2058298" y="5215904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99746" y="5197616"/>
              <a:ext cx="6559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t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18907" y="5013176"/>
            <a:ext cx="956978" cy="1009988"/>
            <a:chOff x="3315836" y="5169719"/>
            <a:chExt cx="956978" cy="100998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315836" y="5222729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62431" y="5169719"/>
              <a:ext cx="6848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r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55532" y="5041462"/>
            <a:ext cx="1087284" cy="993065"/>
            <a:chOff x="4418596" y="5200414"/>
            <a:chExt cx="1087284" cy="99306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4418596" y="5236501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14903" y="5200414"/>
              <a:ext cx="99097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u="sng" dirty="0" err="1">
                  <a:latin typeface="Twinkl SemiBold" pitchFamily="2" charset="0"/>
                </a:rPr>
                <a:t>ai</a:t>
              </a:r>
              <a:r>
                <a:rPr lang="en-GB" sz="5400" dirty="0">
                  <a:latin typeface="Twinkl SemiBold" pitchFamily="2" charset="0"/>
                </a:rPr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02005" y="5023925"/>
            <a:ext cx="1003809" cy="1022935"/>
            <a:chOff x="5599447" y="5164856"/>
            <a:chExt cx="1003809" cy="102293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559944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06243" y="5164856"/>
              <a:ext cx="79701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n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41481" y="5095267"/>
            <a:ext cx="956978" cy="956978"/>
            <a:chOff x="3235987" y="5230813"/>
            <a:chExt cx="956978" cy="95697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08776" y="5235380"/>
              <a:ext cx="6046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 err="1">
                  <a:latin typeface="Twinkl SemiBold" pitchFamily="2" charset="0"/>
                </a:rPr>
                <a:t>i</a:t>
              </a:r>
              <a:r>
                <a:rPr lang="en-GB" sz="5400" dirty="0">
                  <a:latin typeface="Twinkl SemiBold" pitchFamily="2" charset="0"/>
                </a:rPr>
                <a:t>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83051" y="5023925"/>
            <a:ext cx="956978" cy="990413"/>
            <a:chOff x="3235987" y="5197378"/>
            <a:chExt cx="956978" cy="99041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64289" y="5197378"/>
              <a:ext cx="71205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c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3568" y="5013176"/>
            <a:ext cx="997786" cy="1028320"/>
            <a:chOff x="3235987" y="5159471"/>
            <a:chExt cx="997786" cy="102832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39966" y="5159471"/>
              <a:ext cx="7938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u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7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16527 -0.5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24844 -0.569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61806 -0.5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04653 -0.5699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75656" y="836712"/>
            <a:ext cx="6180307" cy="1682708"/>
            <a:chOff x="1259632" y="1376794"/>
            <a:chExt cx="6079560" cy="16552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412776"/>
              <a:ext cx="148997" cy="16192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4781" y="2147926"/>
              <a:ext cx="148997" cy="16192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951" y="1412776"/>
              <a:ext cx="148997" cy="16192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4781" y="641645"/>
              <a:ext cx="148997" cy="16192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25" y="2147926"/>
              <a:ext cx="148997" cy="16192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25" y="641645"/>
              <a:ext cx="148997" cy="16192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475" y="1412776"/>
              <a:ext cx="148997" cy="16192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55849" y="2147926"/>
              <a:ext cx="148997" cy="16192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55849" y="641645"/>
              <a:ext cx="148997" cy="16192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223" y="1412776"/>
              <a:ext cx="148997" cy="16192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40597" y="2147926"/>
              <a:ext cx="148997" cy="16192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40597" y="641645"/>
              <a:ext cx="148997" cy="16192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195" y="1394786"/>
              <a:ext cx="148997" cy="1619296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49" y="3080649"/>
            <a:ext cx="1246888" cy="163709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38" name="Oval 3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13199" y="5013176"/>
            <a:ext cx="956978" cy="1003552"/>
            <a:chOff x="2058298" y="5169330"/>
            <a:chExt cx="956978" cy="100355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2058298" y="5215904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81528" y="5169330"/>
              <a:ext cx="54534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o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18907" y="5013176"/>
            <a:ext cx="956978" cy="1009988"/>
            <a:chOff x="3315836" y="5169719"/>
            <a:chExt cx="956978" cy="100998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315836" y="5222729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62431" y="5169719"/>
              <a:ext cx="6848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r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55532" y="5013176"/>
            <a:ext cx="1119641" cy="1021351"/>
            <a:chOff x="4418596" y="5172128"/>
            <a:chExt cx="1119641" cy="102135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4418596" y="5236501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03980" y="5172128"/>
              <a:ext cx="10342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u="sng" dirty="0" err="1">
                  <a:latin typeface="Twinkl SemiBold" pitchFamily="2" charset="0"/>
                </a:rPr>
                <a:t>ee</a:t>
              </a:r>
              <a:r>
                <a:rPr lang="en-GB" sz="5400" dirty="0">
                  <a:latin typeface="Twinkl SemiBold" pitchFamily="2" charset="0"/>
                </a:rPr>
                <a:t> 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02005" y="5023925"/>
            <a:ext cx="1003809" cy="1022935"/>
            <a:chOff x="5599447" y="5164856"/>
            <a:chExt cx="1003809" cy="102293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559944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06243" y="5164856"/>
              <a:ext cx="79701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n 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41481" y="5013176"/>
            <a:ext cx="1025788" cy="1039069"/>
            <a:chOff x="3235987" y="5148722"/>
            <a:chExt cx="1025788" cy="103906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67968" y="5148722"/>
              <a:ext cx="7938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p 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383051" y="4941168"/>
            <a:ext cx="995384" cy="1073170"/>
            <a:chOff x="3235987" y="5114621"/>
            <a:chExt cx="995384" cy="107317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63212" y="5114621"/>
              <a:ext cx="76815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g 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3568" y="5084518"/>
            <a:ext cx="1015625" cy="956978"/>
            <a:chOff x="3235987" y="5230813"/>
            <a:chExt cx="1015625" cy="95697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457805" y="5246129"/>
              <a:ext cx="7938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b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0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49653 -0.56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16684 -0.56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4618 -0.56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24844 -0.569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75656" y="836712"/>
            <a:ext cx="6180307" cy="1682708"/>
            <a:chOff x="1259632" y="1376794"/>
            <a:chExt cx="6079560" cy="16552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412776"/>
              <a:ext cx="148997" cy="16192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4781" y="2147926"/>
              <a:ext cx="148997" cy="16192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951" y="1412776"/>
              <a:ext cx="148997" cy="16192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4781" y="641645"/>
              <a:ext cx="148997" cy="16192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25" y="2147926"/>
              <a:ext cx="148997" cy="16192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25" y="641645"/>
              <a:ext cx="148997" cy="16192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475" y="1412776"/>
              <a:ext cx="148997" cy="16192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55849" y="2147926"/>
              <a:ext cx="148997" cy="16192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55849" y="641645"/>
              <a:ext cx="148997" cy="16192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223" y="1412776"/>
              <a:ext cx="148997" cy="16192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40597" y="2147926"/>
              <a:ext cx="148997" cy="16192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40597" y="641645"/>
              <a:ext cx="148997" cy="16192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195" y="1394786"/>
              <a:ext cx="148997" cy="1619296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0"/>
          <a:stretch/>
        </p:blipFill>
        <p:spPr>
          <a:xfrm>
            <a:off x="2449900" y="548680"/>
            <a:ext cx="4600814" cy="428929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38" name="Oval 3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13199" y="5059750"/>
            <a:ext cx="1015621" cy="956978"/>
            <a:chOff x="2058298" y="5215904"/>
            <a:chExt cx="1015621" cy="95697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2058298" y="5215904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302554" y="5236729"/>
              <a:ext cx="77136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b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62529" y="5039678"/>
            <a:ext cx="956978" cy="1009988"/>
            <a:chOff x="3315836" y="5169719"/>
            <a:chExt cx="956978" cy="100998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315836" y="5222729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62431" y="5169719"/>
              <a:ext cx="6848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r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799816" y="5051490"/>
            <a:ext cx="1141968" cy="983037"/>
            <a:chOff x="4418596" y="5210442"/>
            <a:chExt cx="1141968" cy="98303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4418596" y="5236501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92643" y="5210442"/>
              <a:ext cx="106792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300" u="sng" dirty="0" err="1">
                  <a:latin typeface="Twinkl SemiBold" pitchFamily="2" charset="0"/>
                </a:rPr>
                <a:t>ck</a:t>
              </a:r>
              <a:r>
                <a:rPr lang="en-GB" sz="5400" dirty="0">
                  <a:latin typeface="Twinkl SemiBold" pitchFamily="2" charset="0"/>
                </a:rPr>
                <a:t> 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02005" y="5065100"/>
            <a:ext cx="1108919" cy="981760"/>
            <a:chOff x="5599447" y="5206031"/>
            <a:chExt cx="1108919" cy="98176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559944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25405" y="5206031"/>
              <a:ext cx="98296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m 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41481" y="5084518"/>
            <a:ext cx="956978" cy="967727"/>
            <a:chOff x="3235987" y="5220064"/>
            <a:chExt cx="956978" cy="96772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96086" y="5220064"/>
              <a:ext cx="6559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t 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383051" y="5023925"/>
            <a:ext cx="956978" cy="990413"/>
            <a:chOff x="3235987" y="5197378"/>
            <a:chExt cx="956978" cy="99041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64289" y="5197378"/>
              <a:ext cx="71205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c 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3568" y="5013176"/>
            <a:ext cx="997786" cy="1028320"/>
            <a:chOff x="3235987" y="5159471"/>
            <a:chExt cx="997786" cy="102832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439966" y="5159471"/>
              <a:ext cx="7938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5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2587 -0.5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21441 -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45243 -0.568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22" y="-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49271 -0.57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5" y="-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75656" y="836712"/>
            <a:ext cx="6180307" cy="1682708"/>
            <a:chOff x="1259632" y="1376794"/>
            <a:chExt cx="6079560" cy="16552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412776"/>
              <a:ext cx="148997" cy="16192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4781" y="2147926"/>
              <a:ext cx="148997" cy="16192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951" y="1412776"/>
              <a:ext cx="148997" cy="16192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4781" y="641645"/>
              <a:ext cx="148997" cy="16192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25" y="2147926"/>
              <a:ext cx="148997" cy="16192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25" y="641645"/>
              <a:ext cx="148997" cy="16192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475" y="1412776"/>
              <a:ext cx="148997" cy="16192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55849" y="2147926"/>
              <a:ext cx="148997" cy="16192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55849" y="641645"/>
              <a:ext cx="148997" cy="16192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223" y="1412776"/>
              <a:ext cx="148997" cy="16192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40597" y="2147926"/>
              <a:ext cx="148997" cy="16192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40597" y="641645"/>
              <a:ext cx="148997" cy="16192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195" y="1394786"/>
              <a:ext cx="148997" cy="1619296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26" y="2908964"/>
            <a:ext cx="1831721" cy="18075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39" name="Oval 3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26949" y="5041462"/>
            <a:ext cx="956978" cy="975266"/>
            <a:chOff x="2058298" y="5197616"/>
            <a:chExt cx="956978" cy="97526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2058298" y="5215904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99746" y="5197616"/>
              <a:ext cx="6559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t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818907" y="5013176"/>
            <a:ext cx="956978" cy="1009988"/>
            <a:chOff x="3315836" y="5169719"/>
            <a:chExt cx="956978" cy="100998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315836" y="5222729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62431" y="5169719"/>
              <a:ext cx="6848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r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23512" y="5007901"/>
            <a:ext cx="1207382" cy="1033595"/>
            <a:chOff x="4418596" y="5159884"/>
            <a:chExt cx="1207382" cy="103359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4418596" y="5236501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18596" y="5159884"/>
              <a:ext cx="120738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u="sng" dirty="0">
                  <a:latin typeface="Twinkl SemiBold" pitchFamily="2" charset="0"/>
                </a:rPr>
                <a:t>ow</a:t>
              </a:r>
              <a:r>
                <a:rPr lang="en-GB" sz="5400" dirty="0">
                  <a:latin typeface="Twinkl SemiBold" pitchFamily="2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02005" y="5023925"/>
            <a:ext cx="1003809" cy="1022935"/>
            <a:chOff x="5599447" y="5164856"/>
            <a:chExt cx="1003809" cy="102293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559944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06243" y="5164856"/>
              <a:ext cx="79701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n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41481" y="5095267"/>
            <a:ext cx="956978" cy="956978"/>
            <a:chOff x="3235987" y="5230813"/>
            <a:chExt cx="956978" cy="95697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07418" y="5246924"/>
              <a:ext cx="6046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l 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383051" y="5023925"/>
            <a:ext cx="956978" cy="990413"/>
            <a:chOff x="3235987" y="5197378"/>
            <a:chExt cx="956978" cy="99041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64289" y="5197378"/>
              <a:ext cx="71205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c 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3568" y="4941168"/>
            <a:ext cx="1005986" cy="1100328"/>
            <a:chOff x="3235987" y="5087463"/>
            <a:chExt cx="1005986" cy="110032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48166" y="5087463"/>
              <a:ext cx="7938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5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49445 -0.5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-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4357 -0.575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2948 -0.56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24219 -0.569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75656" y="836712"/>
            <a:ext cx="6180307" cy="1682708"/>
            <a:chOff x="1259632" y="1376794"/>
            <a:chExt cx="6079560" cy="16552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412776"/>
              <a:ext cx="148997" cy="16192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4781" y="2147926"/>
              <a:ext cx="148997" cy="16192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951" y="1412776"/>
              <a:ext cx="148997" cy="16192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4781" y="641645"/>
              <a:ext cx="148997" cy="16192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25" y="2147926"/>
              <a:ext cx="148997" cy="16192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25" y="641645"/>
              <a:ext cx="148997" cy="16192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475" y="1412776"/>
              <a:ext cx="148997" cy="16192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55849" y="2147926"/>
              <a:ext cx="148997" cy="16192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55849" y="641645"/>
              <a:ext cx="148997" cy="16192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223" y="1412776"/>
              <a:ext cx="148997" cy="16192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40597" y="2147926"/>
              <a:ext cx="148997" cy="16192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40597" y="641645"/>
              <a:ext cx="148997" cy="16192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195" y="1394786"/>
              <a:ext cx="148997" cy="1619296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80" y="2924944"/>
            <a:ext cx="1360804" cy="182599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38" name="Oval 3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13199" y="5059750"/>
            <a:ext cx="985416" cy="956978"/>
            <a:chOff x="2058298" y="5215904"/>
            <a:chExt cx="985416" cy="95697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2058298" y="5215904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72349" y="5243698"/>
              <a:ext cx="77136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b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18907" y="5013176"/>
            <a:ext cx="976389" cy="1009988"/>
            <a:chOff x="3315836" y="5169719"/>
            <a:chExt cx="976389" cy="100998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315836" y="5222729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35287" y="5169719"/>
              <a:ext cx="75693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o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55532" y="5013176"/>
            <a:ext cx="1140409" cy="1021351"/>
            <a:chOff x="4418596" y="5172128"/>
            <a:chExt cx="1140409" cy="102135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4418596" y="5236501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43984" y="5172128"/>
              <a:ext cx="101502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u="sng" dirty="0" err="1">
                  <a:latin typeface="Twinkl SemiBold" pitchFamily="2" charset="0"/>
                </a:rPr>
                <a:t>sh</a:t>
              </a:r>
              <a:r>
                <a:rPr lang="en-GB" sz="5400" dirty="0">
                  <a:latin typeface="Twinkl SemiBold" pitchFamily="2" charset="0"/>
                </a:rPr>
                <a:t> 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02005" y="5089882"/>
            <a:ext cx="956978" cy="956978"/>
            <a:chOff x="5599447" y="5230813"/>
            <a:chExt cx="956978" cy="95697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559944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63677" y="5250551"/>
              <a:ext cx="6046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 err="1">
                  <a:latin typeface="Twinkl SemiBold" pitchFamily="2" charset="0"/>
                </a:rPr>
                <a:t>i</a:t>
              </a:r>
              <a:r>
                <a:rPr lang="en-GB" sz="5400" dirty="0">
                  <a:latin typeface="Twinkl SemiBold" pitchFamily="2" charset="0"/>
                </a:rPr>
                <a:t> 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41481" y="5023925"/>
            <a:ext cx="997786" cy="1028320"/>
            <a:chOff x="3235987" y="5159471"/>
            <a:chExt cx="997786" cy="102832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39966" y="5159471"/>
              <a:ext cx="7938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u 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383051" y="5023925"/>
            <a:ext cx="956978" cy="990413"/>
            <a:chOff x="3235987" y="5197378"/>
            <a:chExt cx="956978" cy="99041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64289" y="5197378"/>
              <a:ext cx="71205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e 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3568" y="5044777"/>
            <a:ext cx="956978" cy="996719"/>
            <a:chOff x="3235987" y="5191072"/>
            <a:chExt cx="956978" cy="99671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492862" y="5191072"/>
              <a:ext cx="47320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4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62778 -0.56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9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063 -0.570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20781 -0.569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12275 -0.567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-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75656" y="836712"/>
            <a:ext cx="6180307" cy="1682708"/>
            <a:chOff x="1259632" y="1376794"/>
            <a:chExt cx="6079560" cy="16552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412776"/>
              <a:ext cx="148997" cy="16192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4781" y="2147926"/>
              <a:ext cx="148997" cy="16192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951" y="1412776"/>
              <a:ext cx="148997" cy="16192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4781" y="641645"/>
              <a:ext cx="148997" cy="16192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25" y="2147926"/>
              <a:ext cx="148997" cy="16192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78325" y="641645"/>
              <a:ext cx="148997" cy="16192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475" y="1412776"/>
              <a:ext cx="148997" cy="16192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55849" y="2147926"/>
              <a:ext cx="148997" cy="16192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55849" y="641645"/>
              <a:ext cx="148997" cy="16192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223" y="1412776"/>
              <a:ext cx="148997" cy="16192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40597" y="2147926"/>
              <a:ext cx="148997" cy="16192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40597" y="641645"/>
              <a:ext cx="148997" cy="16192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195" y="1394786"/>
              <a:ext cx="148997" cy="1619296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05" y="2834161"/>
            <a:ext cx="1624635" cy="200065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38" name="Oval 3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13199" y="5059750"/>
            <a:ext cx="976562" cy="963405"/>
            <a:chOff x="2058298" y="5215904"/>
            <a:chExt cx="976562" cy="96340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2058298" y="5215904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300298" y="5234192"/>
              <a:ext cx="734562" cy="945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b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18907" y="5013176"/>
            <a:ext cx="956978" cy="1009988"/>
            <a:chOff x="3315836" y="5169719"/>
            <a:chExt cx="956978" cy="100998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315836" y="5222729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62431" y="5169719"/>
              <a:ext cx="6848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s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102662" y="5013176"/>
            <a:ext cx="1152708" cy="1049637"/>
            <a:chOff x="4418596" y="5143842"/>
            <a:chExt cx="1152708" cy="104963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4418596" y="5236501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88956" y="5143842"/>
              <a:ext cx="108234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u="sng" dirty="0">
                  <a:latin typeface="Twinkl SemiBold" pitchFamily="2" charset="0"/>
                </a:rPr>
                <a:t>ng</a:t>
              </a:r>
              <a:r>
                <a:rPr lang="en-GB" sz="5400" dirty="0">
                  <a:latin typeface="Twinkl SemiBold" pitchFamily="2" charset="0"/>
                </a:rPr>
                <a:t> 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34897" y="5083010"/>
            <a:ext cx="956978" cy="963850"/>
            <a:chOff x="5599447" y="5223941"/>
            <a:chExt cx="956978" cy="96385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559944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61615" y="5223941"/>
              <a:ext cx="6046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 err="1">
                  <a:latin typeface="Twinkl SemiBold" pitchFamily="2" charset="0"/>
                </a:rPr>
                <a:t>i</a:t>
              </a:r>
              <a:r>
                <a:rPr lang="en-GB" sz="5400" dirty="0">
                  <a:latin typeface="Twinkl SemiBold" pitchFamily="2" charset="0"/>
                </a:rPr>
                <a:t> 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41481" y="5023925"/>
            <a:ext cx="997786" cy="1028320"/>
            <a:chOff x="3235987" y="5159471"/>
            <a:chExt cx="997786" cy="102832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39966" y="5159471"/>
              <a:ext cx="7938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u 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383051" y="5023925"/>
            <a:ext cx="985240" cy="990413"/>
            <a:chOff x="3235987" y="5197378"/>
            <a:chExt cx="985240" cy="99041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64289" y="5197378"/>
              <a:ext cx="75693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o 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3568" y="5036187"/>
            <a:ext cx="1073855" cy="1005309"/>
            <a:chOff x="3235987" y="5182482"/>
            <a:chExt cx="1073855" cy="100530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235987" y="5230813"/>
              <a:ext cx="956978" cy="9569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62147" y="5182482"/>
              <a:ext cx="94769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Twinkl SemiBold" pitchFamily="2" charset="0"/>
                </a:rPr>
                <a:t>w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18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00035 -0.567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28837 -0.5701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04289 -0.573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24827 -0.5699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7" y="682726"/>
            <a:ext cx="4902102" cy="3466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40" y="2132856"/>
            <a:ext cx="1152575" cy="3068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1157391" cy="30689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4"/>
          </a:solidFill>
        </p:grpSpPr>
        <p:sp>
          <p:nvSpPr>
            <p:cNvPr id="3" name="Oval 2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5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509120"/>
            <a:ext cx="7776863" cy="167653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“Even following these climbing poles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isn’t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helpi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 yelled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I’m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so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cold!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ink we had bett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ask 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magic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map f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help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 shouted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67241">
            <a:off x="7282861" y="5361223"/>
            <a:ext cx="193818" cy="21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827584" y="1988840"/>
            <a:ext cx="5328591" cy="88217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does Sam say to the magic map? Look at the picture and write a sentence to match.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Sentence Time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4"/>
          </a:solidFill>
        </p:grpSpPr>
        <p:sp>
          <p:nvSpPr>
            <p:cNvPr id="9" name="Oval 8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01" y="1124744"/>
            <a:ext cx="2371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Speech Bubble">
            <a:extLst>
              <a:ext uri="{FF2B5EF4-FFF2-40B4-BE49-F238E27FC236}">
                <a16:creationId xmlns:a16="http://schemas.microsoft.com/office/drawing/2014/main" id="{B0288A3D-4903-446A-9F9F-C5E99AF2DE15}"/>
              </a:ext>
            </a:extLst>
          </p:cNvPr>
          <p:cNvSpPr/>
          <p:nvPr/>
        </p:nvSpPr>
        <p:spPr>
          <a:xfrm>
            <a:off x="1619672" y="1031349"/>
            <a:ext cx="5904656" cy="1368152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It</a:t>
            </a:r>
            <a:r>
              <a:rPr lang="en-GB" sz="3200" dirty="0">
                <a:latin typeface="Twinkl" pitchFamily="50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was</a:t>
            </a:r>
            <a:r>
              <a:rPr lang="en-GB" sz="3200" dirty="0">
                <a:latin typeface="Twinkl" pitchFamily="50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a fun trip but can we go back to Gran now?</a:t>
            </a:r>
          </a:p>
        </p:txBody>
      </p:sp>
      <p:sp>
        <p:nvSpPr>
          <p:cNvPr id="32" name="Sound Buttons">
            <a:extLst>
              <a:ext uri="{FF2B5EF4-FFF2-40B4-BE49-F238E27FC236}">
                <a16:creationId xmlns:a16="http://schemas.microsoft.com/office/drawing/2014/main" id="{FF2B17B6-EB20-4042-B0A2-3C6CF20131EC}"/>
              </a:ext>
            </a:extLst>
          </p:cNvPr>
          <p:cNvSpPr/>
          <p:nvPr/>
        </p:nvSpPr>
        <p:spPr>
          <a:xfrm>
            <a:off x="755576" y="5650938"/>
            <a:ext cx="2644130" cy="432048"/>
          </a:xfrm>
          <a:prstGeom prst="roundRect">
            <a:avLst>
              <a:gd name="adj" fmla="val 50000"/>
            </a:avLst>
          </a:prstGeom>
          <a:solidFill>
            <a:srgbClr val="00A65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33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34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9" y="2523005"/>
            <a:ext cx="2347833" cy="497992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4"/>
          </a:solidFill>
        </p:grpSpPr>
        <p:sp>
          <p:nvSpPr>
            <p:cNvPr id="38" name="Oval 3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0A588C9-050F-4A26-A135-9C74A8E2F3D8}"/>
              </a:ext>
            </a:extLst>
          </p:cNvPr>
          <p:cNvGrpSpPr/>
          <p:nvPr/>
        </p:nvGrpSpPr>
        <p:grpSpPr>
          <a:xfrm>
            <a:off x="2042801" y="1674603"/>
            <a:ext cx="4359350" cy="558493"/>
            <a:chOff x="2042801" y="1674603"/>
            <a:chExt cx="4359350" cy="558493"/>
          </a:xfrm>
        </p:grpSpPr>
        <p:grpSp>
          <p:nvGrpSpPr>
            <p:cNvPr id="31" name="Group 30"/>
            <p:cNvGrpSpPr/>
            <p:nvPr/>
          </p:nvGrpSpPr>
          <p:grpSpPr>
            <a:xfrm>
              <a:off x="2042801" y="1674603"/>
              <a:ext cx="4359350" cy="558493"/>
              <a:chOff x="2042801" y="5018041"/>
              <a:chExt cx="4730471" cy="60603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281452" y="5018041"/>
                <a:ext cx="3491820" cy="606038"/>
                <a:chOff x="3281452" y="5018041"/>
                <a:chExt cx="3491820" cy="606038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3281452" y="5018041"/>
                  <a:ext cx="3491820" cy="606038"/>
                  <a:chOff x="4139105" y="5069861"/>
                  <a:chExt cx="3491820" cy="606038"/>
                </a:xfrm>
              </p:grpSpPr>
              <p:sp>
                <p:nvSpPr>
                  <p:cNvPr id="6" name="Oval 5"/>
                  <p:cNvSpPr/>
                  <p:nvPr/>
                </p:nvSpPr>
                <p:spPr>
                  <a:xfrm>
                    <a:off x="4718107" y="5082059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>
                    <a:off x="4900287" y="5078454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5118574" y="5072186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7540306" y="5080696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5433709" y="5069861"/>
                    <a:ext cx="95059" cy="9505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5590669" y="5078454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5768140" y="5074300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5972240" y="5078454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6290179" y="5074300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6535846" y="5074300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6739627" y="5074300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7081155" y="5080696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6503578" y="5583787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381821" y="5581271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4139105" y="5581271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6199560" y="5583222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6826205" y="5581271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5755572" y="5585280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5961852" y="5583787"/>
                    <a:ext cx="90619" cy="906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6" name="Oval 25"/>
                <p:cNvSpPr/>
                <p:nvPr/>
              </p:nvSpPr>
              <p:spPr>
                <a:xfrm>
                  <a:off x="3448103" y="5026634"/>
                  <a:ext cx="90619" cy="906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466643" y="5018953"/>
                  <a:ext cx="90619" cy="906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2207579" y="5022480"/>
                <a:ext cx="90619" cy="906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042801" y="5025183"/>
                <a:ext cx="90619" cy="906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Rectangle: Rounded Corners 44">
              <a:extLst>
                <a:ext uri="{FF2B5EF4-FFF2-40B4-BE49-F238E27FC236}">
                  <a16:creationId xmlns:a16="http://schemas.microsoft.com/office/drawing/2014/main" id="{C52E1656-1F3F-486B-95C7-958ECF3FB969}"/>
                </a:ext>
              </a:extLst>
            </p:cNvPr>
            <p:cNvSpPr/>
            <p:nvPr/>
          </p:nvSpPr>
          <p:spPr>
            <a:xfrm>
              <a:off x="5883020" y="2145894"/>
              <a:ext cx="417172" cy="8350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4">
              <a:extLst>
                <a:ext uri="{FF2B5EF4-FFF2-40B4-BE49-F238E27FC236}">
                  <a16:creationId xmlns:a16="http://schemas.microsoft.com/office/drawing/2014/main" id="{C52E1656-1F3F-486B-95C7-958ECF3FB969}"/>
                </a:ext>
              </a:extLst>
            </p:cNvPr>
            <p:cNvSpPr/>
            <p:nvPr/>
          </p:nvSpPr>
          <p:spPr>
            <a:xfrm>
              <a:off x="3627008" y="2145894"/>
              <a:ext cx="303125" cy="8350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2919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64" y="1693300"/>
            <a:ext cx="1131883" cy="354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16" y="2200633"/>
            <a:ext cx="1224136" cy="3038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38" y="2492896"/>
            <a:ext cx="2088232" cy="3025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07" y="2393504"/>
            <a:ext cx="1917877" cy="3025188"/>
          </a:xfrm>
          <a:prstGeom prst="rect">
            <a:avLst/>
          </a:prstGeom>
        </p:spPr>
      </p:pic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869160"/>
            <a:ext cx="7776863" cy="131649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 Sam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found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themselves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back with Gran and Grandad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Gran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opened one eye. “Welcome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ba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ck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she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You n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 to be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careful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h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ow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you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use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236559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4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8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691680" y="836613"/>
            <a:ext cx="6550619" cy="752475"/>
          </a:xfrm>
          <a:prstGeom prst="wedgeRoundRectCallout">
            <a:avLst>
              <a:gd name="adj1" fmla="val -43407"/>
              <a:gd name="adj2" fmla="val 12635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1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4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5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5" name="said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24" y="3369186"/>
            <a:ext cx="1505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76" name="so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336220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77" name="have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948" y="3365312"/>
            <a:ext cx="2008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78" name="like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328" y="3362648"/>
            <a:ext cx="215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79" name="some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53351"/>
            <a:ext cx="1669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80" name="come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69186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come</a:t>
            </a:r>
          </a:p>
        </p:txBody>
      </p:sp>
      <p:grpSp>
        <p:nvGrpSpPr>
          <p:cNvPr id="81" name="qu">
            <a:extLst>
              <a:ext uri="{FF2B5EF4-FFF2-40B4-BE49-F238E27FC236}">
                <a16:creationId xmlns:a16="http://schemas.microsoft.com/office/drawing/2014/main" id="{29FAFCE0-8693-465D-A25A-86583E740EEA}"/>
              </a:ext>
            </a:extLst>
          </p:cNvPr>
          <p:cNvGrpSpPr/>
          <p:nvPr/>
        </p:nvGrpSpPr>
        <p:grpSpPr>
          <a:xfrm>
            <a:off x="3492708" y="2270482"/>
            <a:ext cx="1451038" cy="2616699"/>
            <a:chOff x="3421157" y="2270482"/>
            <a:chExt cx="1451038" cy="2616699"/>
          </a:xfrm>
        </p:grpSpPr>
        <p:pic>
          <p:nvPicPr>
            <p:cNvPr id="82" name="snake">
              <a:extLst>
                <a:ext uri="{FF2B5EF4-FFF2-40B4-BE49-F238E27FC236}">
                  <a16:creationId xmlns:a16="http://schemas.microsoft.com/office/drawing/2014/main" id="{66FB510B-E620-4F83-B0DC-EC0CBE264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4104493"/>
              <a:ext cx="1359678" cy="782688"/>
            </a:xfrm>
            <a:prstGeom prst="rect">
              <a:avLst/>
            </a:prstGeom>
          </p:spPr>
        </p:pic>
        <p:sp>
          <p:nvSpPr>
            <p:cNvPr id="83" name="s">
              <a:extLst>
                <a:ext uri="{FF2B5EF4-FFF2-40B4-BE49-F238E27FC236}">
                  <a16:creationId xmlns:a16="http://schemas.microsoft.com/office/drawing/2014/main" id="{E9735417-CD33-4DB7-A529-213A6E4179AC}"/>
                </a:ext>
              </a:extLst>
            </p:cNvPr>
            <p:cNvSpPr txBox="1"/>
            <p:nvPr/>
          </p:nvSpPr>
          <p:spPr>
            <a:xfrm>
              <a:off x="3421157" y="2270482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13800" b="1" dirty="0"/>
            </a:p>
          </p:txBody>
        </p:sp>
      </p:grpSp>
      <p:grpSp>
        <p:nvGrpSpPr>
          <p:cNvPr id="84" name="sh">
            <a:extLst>
              <a:ext uri="{FF2B5EF4-FFF2-40B4-BE49-F238E27FC236}">
                <a16:creationId xmlns:a16="http://schemas.microsoft.com/office/drawing/2014/main" id="{00D2C638-15A6-47D0-A216-A2FBC2F7B606}"/>
              </a:ext>
            </a:extLst>
          </p:cNvPr>
          <p:cNvGrpSpPr/>
          <p:nvPr/>
        </p:nvGrpSpPr>
        <p:grpSpPr>
          <a:xfrm>
            <a:off x="3227244" y="2560973"/>
            <a:ext cx="1943402" cy="2190765"/>
            <a:chOff x="3101113" y="2288844"/>
            <a:chExt cx="1943402" cy="2190765"/>
          </a:xfrm>
        </p:grpSpPr>
        <p:sp>
          <p:nvSpPr>
            <p:cNvPr id="85" name="t">
              <a:extLst>
                <a:ext uri="{FF2B5EF4-FFF2-40B4-BE49-F238E27FC236}">
                  <a16:creationId xmlns:a16="http://schemas.microsoft.com/office/drawing/2014/main" id="{C65ED8BE-1B2B-4E38-9AA5-8F65F11D160A}"/>
                </a:ext>
              </a:extLst>
            </p:cNvPr>
            <p:cNvSpPr txBox="1"/>
            <p:nvPr/>
          </p:nvSpPr>
          <p:spPr>
            <a:xfrm>
              <a:off x="3491880" y="2288844"/>
              <a:ext cx="13436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13800" b="1" dirty="0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B965AF4-7644-429D-BE91-EF222787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113" y="3873203"/>
              <a:ext cx="1943402" cy="606406"/>
            </a:xfrm>
            <a:prstGeom prst="rect">
              <a:avLst/>
            </a:prstGeom>
          </p:spPr>
        </p:pic>
      </p:grpSp>
      <p:grpSp>
        <p:nvGrpSpPr>
          <p:cNvPr id="87" name="th:thunder">
            <a:extLst>
              <a:ext uri="{FF2B5EF4-FFF2-40B4-BE49-F238E27FC236}">
                <a16:creationId xmlns:a16="http://schemas.microsoft.com/office/drawing/2014/main" id="{48B86ACB-0211-41C2-B3F4-1643AD9D4C0F}"/>
              </a:ext>
            </a:extLst>
          </p:cNvPr>
          <p:cNvGrpSpPr/>
          <p:nvPr/>
        </p:nvGrpSpPr>
        <p:grpSpPr>
          <a:xfrm>
            <a:off x="3500924" y="2271545"/>
            <a:ext cx="1322076" cy="2806878"/>
            <a:chOff x="3471811" y="2271545"/>
            <a:chExt cx="1322076" cy="2806878"/>
          </a:xfrm>
        </p:grpSpPr>
        <p:sp>
          <p:nvSpPr>
            <p:cNvPr id="88" name="p">
              <a:extLst>
                <a:ext uri="{FF2B5EF4-FFF2-40B4-BE49-F238E27FC236}">
                  <a16:creationId xmlns:a16="http://schemas.microsoft.com/office/drawing/2014/main" id="{2250E36F-E70F-4C72-B2ED-59AD699D48EF}"/>
                </a:ext>
              </a:extLst>
            </p:cNvPr>
            <p:cNvSpPr txBox="1"/>
            <p:nvPr/>
          </p:nvSpPr>
          <p:spPr>
            <a:xfrm>
              <a:off x="3471811" y="2271545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13800" b="1" dirty="0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E690171-B435-4B7F-A49E-2AD42F16E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101" y="3865399"/>
              <a:ext cx="1272786" cy="1213024"/>
            </a:xfrm>
            <a:prstGeom prst="rect">
              <a:avLst/>
            </a:prstGeom>
          </p:spPr>
        </p:pic>
      </p:grpSp>
      <p:grpSp>
        <p:nvGrpSpPr>
          <p:cNvPr id="90" name="ng:ring">
            <a:extLst>
              <a:ext uri="{FF2B5EF4-FFF2-40B4-BE49-F238E27FC236}">
                <a16:creationId xmlns:a16="http://schemas.microsoft.com/office/drawing/2014/main" id="{4122D1BF-471F-4A5B-9512-E80B7D66C60C}"/>
              </a:ext>
            </a:extLst>
          </p:cNvPr>
          <p:cNvGrpSpPr/>
          <p:nvPr/>
        </p:nvGrpSpPr>
        <p:grpSpPr>
          <a:xfrm>
            <a:off x="3439621" y="2261494"/>
            <a:ext cx="1457450" cy="2831648"/>
            <a:chOff x="2487941" y="2261494"/>
            <a:chExt cx="1457450" cy="2831648"/>
          </a:xfrm>
        </p:grpSpPr>
        <p:sp>
          <p:nvSpPr>
            <p:cNvPr id="91" name="i">
              <a:extLst>
                <a:ext uri="{FF2B5EF4-FFF2-40B4-BE49-F238E27FC236}">
                  <a16:creationId xmlns:a16="http://schemas.microsoft.com/office/drawing/2014/main" id="{90D1064A-8E1B-4948-9C72-9BD887F1D386}"/>
                </a:ext>
              </a:extLst>
            </p:cNvPr>
            <p:cNvSpPr txBox="1"/>
            <p:nvPr/>
          </p:nvSpPr>
          <p:spPr>
            <a:xfrm>
              <a:off x="2487941" y="2261494"/>
              <a:ext cx="14574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39A2453E-F3AC-49F4-878B-0F47FD43B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965" y="3928833"/>
              <a:ext cx="878454" cy="1164309"/>
            </a:xfrm>
            <a:prstGeom prst="rect">
              <a:avLst/>
            </a:prstGeom>
          </p:spPr>
        </p:pic>
      </p:grpSp>
      <p:grpSp>
        <p:nvGrpSpPr>
          <p:cNvPr id="93" name="ai:train">
            <a:extLst>
              <a:ext uri="{FF2B5EF4-FFF2-40B4-BE49-F238E27FC236}">
                <a16:creationId xmlns:a16="http://schemas.microsoft.com/office/drawing/2014/main" id="{0B6A9A74-8B3F-4A6B-BFDC-28820B59A756}"/>
              </a:ext>
            </a:extLst>
          </p:cNvPr>
          <p:cNvGrpSpPr/>
          <p:nvPr/>
        </p:nvGrpSpPr>
        <p:grpSpPr>
          <a:xfrm>
            <a:off x="3456361" y="2255128"/>
            <a:ext cx="1223045" cy="2703232"/>
            <a:chOff x="2591586" y="2255128"/>
            <a:chExt cx="1223045" cy="2703232"/>
          </a:xfrm>
        </p:grpSpPr>
        <p:sp>
          <p:nvSpPr>
            <p:cNvPr id="94" name="n">
              <a:extLst>
                <a:ext uri="{FF2B5EF4-FFF2-40B4-BE49-F238E27FC236}">
                  <a16:creationId xmlns:a16="http://schemas.microsoft.com/office/drawing/2014/main" id="{472392C0-E067-463A-B229-6D6968A8737F}"/>
                </a:ext>
              </a:extLst>
            </p:cNvPr>
            <p:cNvSpPr txBox="1"/>
            <p:nvPr/>
          </p:nvSpPr>
          <p:spPr>
            <a:xfrm>
              <a:off x="2603536" y="2255128"/>
              <a:ext cx="11785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EEE99E1-898A-4B83-A175-1AAD463E3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86" y="3708044"/>
              <a:ext cx="1223045" cy="1250316"/>
            </a:xfrm>
            <a:prstGeom prst="rect">
              <a:avLst/>
            </a:prstGeom>
          </p:spPr>
        </p:pic>
      </p:grpSp>
      <p:grpSp>
        <p:nvGrpSpPr>
          <p:cNvPr id="96" name="igh: ?">
            <a:extLst>
              <a:ext uri="{FF2B5EF4-FFF2-40B4-BE49-F238E27FC236}">
                <a16:creationId xmlns:a16="http://schemas.microsoft.com/office/drawing/2014/main" id="{7C19111A-F0D7-4F88-9925-7A931550B5BE}"/>
              </a:ext>
            </a:extLst>
          </p:cNvPr>
          <p:cNvGrpSpPr/>
          <p:nvPr/>
        </p:nvGrpSpPr>
        <p:grpSpPr>
          <a:xfrm>
            <a:off x="3240067" y="2280615"/>
            <a:ext cx="1808508" cy="2964877"/>
            <a:chOff x="1971096" y="2280615"/>
            <a:chExt cx="1808508" cy="2964877"/>
          </a:xfrm>
        </p:grpSpPr>
        <p:sp>
          <p:nvSpPr>
            <p:cNvPr id="97" name="d">
              <a:extLst>
                <a:ext uri="{FF2B5EF4-FFF2-40B4-BE49-F238E27FC236}">
                  <a16:creationId xmlns:a16="http://schemas.microsoft.com/office/drawing/2014/main" id="{469703E3-8AE1-41DD-95D5-A4E285CA055B}"/>
                </a:ext>
              </a:extLst>
            </p:cNvPr>
            <p:cNvSpPr txBox="1"/>
            <p:nvPr/>
          </p:nvSpPr>
          <p:spPr>
            <a:xfrm>
              <a:off x="1971096" y="2280615"/>
              <a:ext cx="18085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6D6D8E6-2721-4FEE-B2CF-59F7692A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739" y="3933056"/>
              <a:ext cx="1091776" cy="1312436"/>
            </a:xfrm>
            <a:prstGeom prst="rect">
              <a:avLst/>
            </a:prstGeom>
          </p:spPr>
        </p:pic>
      </p:grpSp>
      <p:grpSp>
        <p:nvGrpSpPr>
          <p:cNvPr id="99" name="oa: ?">
            <a:extLst>
              <a:ext uri="{FF2B5EF4-FFF2-40B4-BE49-F238E27FC236}">
                <a16:creationId xmlns:a16="http://schemas.microsoft.com/office/drawing/2014/main" id="{7A181192-C6F3-4D89-97BE-4CD46DB8DB5F}"/>
              </a:ext>
            </a:extLst>
          </p:cNvPr>
          <p:cNvGrpSpPr/>
          <p:nvPr/>
        </p:nvGrpSpPr>
        <p:grpSpPr>
          <a:xfrm>
            <a:off x="3253084" y="2269216"/>
            <a:ext cx="1492406" cy="2704424"/>
            <a:chOff x="2245520" y="2269216"/>
            <a:chExt cx="1492406" cy="2704424"/>
          </a:xfrm>
        </p:grpSpPr>
        <p:sp>
          <p:nvSpPr>
            <p:cNvPr id="100" name="g">
              <a:extLst>
                <a:ext uri="{FF2B5EF4-FFF2-40B4-BE49-F238E27FC236}">
                  <a16:creationId xmlns:a16="http://schemas.microsoft.com/office/drawing/2014/main" id="{69E25C2F-9124-43DA-9E12-ACD218F7F176}"/>
                </a:ext>
              </a:extLst>
            </p:cNvPr>
            <p:cNvSpPr txBox="1"/>
            <p:nvPr/>
          </p:nvSpPr>
          <p:spPr>
            <a:xfrm>
              <a:off x="2283478" y="2269216"/>
              <a:ext cx="14269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BE54223-1310-42FF-8E21-04AE8077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520" y="3887893"/>
              <a:ext cx="1492406" cy="1085747"/>
            </a:xfrm>
            <a:prstGeom prst="rect">
              <a:avLst/>
            </a:prstGeom>
          </p:spPr>
        </p:pic>
      </p:grpSp>
      <p:grpSp>
        <p:nvGrpSpPr>
          <p:cNvPr id="102" name="oo: ?">
            <a:extLst>
              <a:ext uri="{FF2B5EF4-FFF2-40B4-BE49-F238E27FC236}">
                <a16:creationId xmlns:a16="http://schemas.microsoft.com/office/drawing/2014/main" id="{CE8F3653-A7DF-414D-9644-55D3B8745E14}"/>
              </a:ext>
            </a:extLst>
          </p:cNvPr>
          <p:cNvGrpSpPr/>
          <p:nvPr/>
        </p:nvGrpSpPr>
        <p:grpSpPr>
          <a:xfrm>
            <a:off x="3363979" y="2276872"/>
            <a:ext cx="1556944" cy="2696769"/>
            <a:chOff x="1892455" y="2276872"/>
            <a:chExt cx="1556944" cy="2696769"/>
          </a:xfrm>
        </p:grpSpPr>
        <p:sp>
          <p:nvSpPr>
            <p:cNvPr id="103" name="o">
              <a:extLst>
                <a:ext uri="{FF2B5EF4-FFF2-40B4-BE49-F238E27FC236}">
                  <a16:creationId xmlns:a16="http://schemas.microsoft.com/office/drawing/2014/main" id="{A57C9A6A-1FB1-4DD6-8D62-007D8CC15F64}"/>
                </a:ext>
              </a:extLst>
            </p:cNvPr>
            <p:cNvSpPr txBox="1"/>
            <p:nvPr/>
          </p:nvSpPr>
          <p:spPr>
            <a:xfrm>
              <a:off x="1936923" y="227687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435C1327-14DE-4623-9674-6FC38344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455" y="3984310"/>
              <a:ext cx="1556944" cy="989331"/>
            </a:xfrm>
            <a:prstGeom prst="rect">
              <a:avLst/>
            </a:prstGeom>
          </p:spPr>
        </p:pic>
      </p:grpSp>
      <p:grpSp>
        <p:nvGrpSpPr>
          <p:cNvPr id="105" name="ar: ca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560135" y="2278209"/>
            <a:ext cx="1319592" cy="2817305"/>
            <a:chOff x="2230874" y="2278209"/>
            <a:chExt cx="1319592" cy="2817305"/>
          </a:xfrm>
        </p:grpSpPr>
        <p:sp>
          <p:nvSpPr>
            <p:cNvPr id="106" name="c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30874" y="2278209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874" y="3861048"/>
              <a:ext cx="1299799" cy="1234466"/>
            </a:xfrm>
            <a:prstGeom prst="rect">
              <a:avLst/>
            </a:prstGeom>
          </p:spPr>
        </p:pic>
      </p:grpSp>
      <p:grpSp>
        <p:nvGrpSpPr>
          <p:cNvPr id="108" name="ur">
            <a:extLst>
              <a:ext uri="{FF2B5EF4-FFF2-40B4-BE49-F238E27FC236}">
                <a16:creationId xmlns:a16="http://schemas.microsoft.com/office/drawing/2014/main" id="{8141C61D-E481-4ECB-B519-CB18EF623192}"/>
              </a:ext>
            </a:extLst>
          </p:cNvPr>
          <p:cNvGrpSpPr/>
          <p:nvPr/>
        </p:nvGrpSpPr>
        <p:grpSpPr>
          <a:xfrm>
            <a:off x="3368365" y="2272811"/>
            <a:ext cx="1399039" cy="2700830"/>
            <a:chOff x="2032298" y="2272811"/>
            <a:chExt cx="1399039" cy="2700830"/>
          </a:xfrm>
        </p:grpSpPr>
        <p:sp>
          <p:nvSpPr>
            <p:cNvPr id="109" name="e">
              <a:extLst>
                <a:ext uri="{FF2B5EF4-FFF2-40B4-BE49-F238E27FC236}">
                  <a16:creationId xmlns:a16="http://schemas.microsoft.com/office/drawing/2014/main" id="{DF1270A9-6862-45F5-9081-FC471579049A}"/>
                </a:ext>
              </a:extLst>
            </p:cNvPr>
            <p:cNvSpPr txBox="1"/>
            <p:nvPr/>
          </p:nvSpPr>
          <p:spPr>
            <a:xfrm>
              <a:off x="2080731" y="2272811"/>
              <a:ext cx="1327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13800" b="1" dirty="0"/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6EA6E768-B1B5-41C9-A3CB-ED1185053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298" y="3832403"/>
              <a:ext cx="1399039" cy="1141238"/>
            </a:xfrm>
            <a:prstGeom prst="rect">
              <a:avLst/>
            </a:prstGeom>
          </p:spPr>
        </p:pic>
      </p:grpSp>
      <p:grpSp>
        <p:nvGrpSpPr>
          <p:cNvPr id="111" name="ow">
            <a:extLst>
              <a:ext uri="{FF2B5EF4-FFF2-40B4-BE49-F238E27FC236}">
                <a16:creationId xmlns:a16="http://schemas.microsoft.com/office/drawing/2014/main" id="{476BCD99-348B-4EED-A4B7-9FFF63DE1502}"/>
              </a:ext>
            </a:extLst>
          </p:cNvPr>
          <p:cNvGrpSpPr/>
          <p:nvPr/>
        </p:nvGrpSpPr>
        <p:grpSpPr>
          <a:xfrm>
            <a:off x="3159740" y="2317892"/>
            <a:ext cx="2022469" cy="2551688"/>
            <a:chOff x="1823042" y="2263631"/>
            <a:chExt cx="2022469" cy="2551688"/>
          </a:xfrm>
        </p:grpSpPr>
        <p:sp>
          <p:nvSpPr>
            <p:cNvPr id="112" name="u">
              <a:extLst>
                <a:ext uri="{FF2B5EF4-FFF2-40B4-BE49-F238E27FC236}">
                  <a16:creationId xmlns:a16="http://schemas.microsoft.com/office/drawing/2014/main" id="{9BE99450-F6A4-41EA-BAE9-2E421A5DE2ED}"/>
                </a:ext>
              </a:extLst>
            </p:cNvPr>
            <p:cNvSpPr txBox="1"/>
            <p:nvPr/>
          </p:nvSpPr>
          <p:spPr>
            <a:xfrm>
              <a:off x="2050923" y="2263631"/>
              <a:ext cx="169790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ow</a:t>
              </a: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DCDF205C-0AAA-4237-BEAF-72DC4CD7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042" y="3864190"/>
              <a:ext cx="2022469" cy="951129"/>
            </a:xfrm>
            <a:prstGeom prst="rect">
              <a:avLst/>
            </a:prstGeom>
          </p:spPr>
        </p:pic>
      </p:grpSp>
      <p:grpSp>
        <p:nvGrpSpPr>
          <p:cNvPr id="114" name="oi">
            <a:extLst>
              <a:ext uri="{FF2B5EF4-FFF2-40B4-BE49-F238E27FC236}">
                <a16:creationId xmlns:a16="http://schemas.microsoft.com/office/drawing/2014/main" id="{48756292-9E55-4CD3-B8D9-01193A1F9290}"/>
              </a:ext>
            </a:extLst>
          </p:cNvPr>
          <p:cNvGrpSpPr/>
          <p:nvPr/>
        </p:nvGrpSpPr>
        <p:grpSpPr>
          <a:xfrm>
            <a:off x="3596163" y="2265673"/>
            <a:ext cx="1288610" cy="2872941"/>
            <a:chOff x="1976949" y="2265673"/>
            <a:chExt cx="1288610" cy="2872941"/>
          </a:xfrm>
        </p:grpSpPr>
        <p:sp>
          <p:nvSpPr>
            <p:cNvPr id="115" name="r">
              <a:extLst>
                <a:ext uri="{FF2B5EF4-FFF2-40B4-BE49-F238E27FC236}">
                  <a16:creationId xmlns:a16="http://schemas.microsoft.com/office/drawing/2014/main" id="{65A622F5-58E5-4F88-8625-AD9E43AD0CBE}"/>
                </a:ext>
              </a:extLst>
            </p:cNvPr>
            <p:cNvSpPr txBox="1"/>
            <p:nvPr/>
          </p:nvSpPr>
          <p:spPr>
            <a:xfrm>
              <a:off x="2084515" y="2265673"/>
              <a:ext cx="11352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C9F089FE-C0B9-4F7F-A657-0A716B7E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949" y="3840480"/>
              <a:ext cx="1288610" cy="1298134"/>
            </a:xfrm>
            <a:prstGeom prst="rect">
              <a:avLst/>
            </a:prstGeom>
          </p:spPr>
        </p:pic>
      </p:grpSp>
      <p:grpSp>
        <p:nvGrpSpPr>
          <p:cNvPr id="117" name="ear">
            <a:extLst>
              <a:ext uri="{FF2B5EF4-FFF2-40B4-BE49-F238E27FC236}">
                <a16:creationId xmlns:a16="http://schemas.microsoft.com/office/drawing/2014/main" id="{DFA096B6-F2C1-4418-B610-E5008522F35F}"/>
              </a:ext>
            </a:extLst>
          </p:cNvPr>
          <p:cNvGrpSpPr>
            <a:grpSpLocks/>
          </p:cNvGrpSpPr>
          <p:nvPr/>
        </p:nvGrpSpPr>
        <p:grpSpPr bwMode="auto">
          <a:xfrm>
            <a:off x="3213129" y="2258689"/>
            <a:ext cx="1854996" cy="2898950"/>
            <a:chOff x="1708634" y="2271052"/>
            <a:chExt cx="1856287" cy="2898324"/>
          </a:xfrm>
        </p:grpSpPr>
        <p:sp>
          <p:nvSpPr>
            <p:cNvPr id="118" name="r">
              <a:extLst>
                <a:ext uri="{FF2B5EF4-FFF2-40B4-BE49-F238E27FC236}">
                  <a16:creationId xmlns:a16="http://schemas.microsoft.com/office/drawing/2014/main" id="{54511861-1C02-4048-8C5B-74996B10E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634" y="2271052"/>
              <a:ext cx="1856287" cy="14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ear</a:t>
              </a:r>
              <a:endParaRPr lang="en-GB" altLang="en-US" sz="13800" b="1" dirty="0"/>
            </a:p>
          </p:txBody>
        </p:sp>
        <p:pic>
          <p:nvPicPr>
            <p:cNvPr id="119" name="Picture 81">
              <a:extLst>
                <a:ext uri="{FF2B5EF4-FFF2-40B4-BE49-F238E27FC236}">
                  <a16:creationId xmlns:a16="http://schemas.microsoft.com/office/drawing/2014/main" id="{F6049DC3-F1B8-4CB3-989E-9958EA4CD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4399" y="3801072"/>
              <a:ext cx="964319" cy="136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0" name="air">
            <a:extLst>
              <a:ext uri="{FF2B5EF4-FFF2-40B4-BE49-F238E27FC236}">
                <a16:creationId xmlns:a16="http://schemas.microsoft.com/office/drawing/2014/main" id="{2E66F917-F5B6-46A3-8363-A08C259CD624}"/>
              </a:ext>
            </a:extLst>
          </p:cNvPr>
          <p:cNvGrpSpPr/>
          <p:nvPr/>
        </p:nvGrpSpPr>
        <p:grpSpPr>
          <a:xfrm>
            <a:off x="3323172" y="2244560"/>
            <a:ext cx="1670650" cy="2901872"/>
            <a:chOff x="1777627" y="2244560"/>
            <a:chExt cx="1670650" cy="2901872"/>
          </a:xfrm>
        </p:grpSpPr>
        <p:pic>
          <p:nvPicPr>
            <p:cNvPr id="121" name="picture b">
              <a:extLst>
                <a:ext uri="{FF2B5EF4-FFF2-40B4-BE49-F238E27FC236}">
                  <a16:creationId xmlns:a16="http://schemas.microsoft.com/office/drawing/2014/main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667" y="3581103"/>
              <a:ext cx="936104" cy="1565329"/>
            </a:xfrm>
            <a:prstGeom prst="rect">
              <a:avLst/>
            </a:prstGeom>
          </p:spPr>
        </p:pic>
        <p:sp>
          <p:nvSpPr>
            <p:cNvPr id="122" name="b">
              <a:extLst>
                <a:ext uri="{FF2B5EF4-FFF2-40B4-BE49-F238E27FC236}">
                  <a16:creationId xmlns:a16="http://schemas.microsoft.com/office/drawing/2014/main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627" y="2244560"/>
              <a:ext cx="16706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air</a:t>
              </a:r>
              <a:endParaRPr lang="en-GB" altLang="en-US" sz="13800" b="1" dirty="0"/>
            </a:p>
          </p:txBody>
        </p:sp>
      </p:grpSp>
      <p:grpSp>
        <p:nvGrpSpPr>
          <p:cNvPr id="123" name="ure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3218314" y="2399823"/>
            <a:ext cx="2008082" cy="2648947"/>
            <a:chOff x="284015" y="2244560"/>
            <a:chExt cx="1863011" cy="2457577"/>
          </a:xfrm>
        </p:grpSpPr>
        <p:pic>
          <p:nvPicPr>
            <p:cNvPr id="124" name="picture b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6" y="3861654"/>
              <a:ext cx="1620896" cy="840483"/>
            </a:xfrm>
            <a:prstGeom prst="rect">
              <a:avLst/>
            </a:prstGeom>
          </p:spPr>
        </p:pic>
        <p:sp>
          <p:nvSpPr>
            <p:cNvPr id="125" name="b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15" y="2244560"/>
              <a:ext cx="186301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ure</a:t>
              </a:r>
              <a:endParaRPr lang="en-GB" altLang="en-US" sz="13800" b="1" dirty="0"/>
            </a:p>
          </p:txBody>
        </p:sp>
      </p:grpSp>
      <p:grpSp>
        <p:nvGrpSpPr>
          <p:cNvPr id="126" name="er">
            <a:extLst>
              <a:ext uri="{FF2B5EF4-FFF2-40B4-BE49-F238E27FC236}">
                <a16:creationId xmlns:a16="http://schemas.microsoft.com/office/drawing/2014/main" id="{23F9F2F8-085B-4752-8438-C57B7B80EBA0}"/>
              </a:ext>
            </a:extLst>
          </p:cNvPr>
          <p:cNvGrpSpPr/>
          <p:nvPr/>
        </p:nvGrpSpPr>
        <p:grpSpPr>
          <a:xfrm>
            <a:off x="3591514" y="2051660"/>
            <a:ext cx="1212191" cy="3070024"/>
            <a:chOff x="-708744" y="2244560"/>
            <a:chExt cx="1212191" cy="3070024"/>
          </a:xfrm>
        </p:grpSpPr>
        <p:pic>
          <p:nvPicPr>
            <p:cNvPr id="127" name="picture b">
              <a:extLst>
                <a:ext uri="{FF2B5EF4-FFF2-40B4-BE49-F238E27FC236}">
                  <a16:creationId xmlns:a16="http://schemas.microsoft.com/office/drawing/2014/main" id="{28A8C6C9-E4D5-4EEC-9F23-A654A43F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8035" y="3658978"/>
              <a:ext cx="724481" cy="1655606"/>
            </a:xfrm>
            <a:prstGeom prst="rect">
              <a:avLst/>
            </a:prstGeom>
          </p:spPr>
        </p:pic>
        <p:sp>
          <p:nvSpPr>
            <p:cNvPr id="128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08744" y="2244560"/>
              <a:ext cx="121219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er</a:t>
              </a:r>
              <a:endParaRPr lang="en-GB" altLang="en-US" sz="13800" b="1" dirty="0"/>
            </a:p>
          </p:txBody>
        </p:sp>
      </p:grpSp>
      <p:grpSp>
        <p:nvGrpSpPr>
          <p:cNvPr id="129" name="j">
            <a:extLst>
              <a:ext uri="{FF2B5EF4-FFF2-40B4-BE49-F238E27FC236}">
                <a16:creationId xmlns:a16="http://schemas.microsoft.com/office/drawing/2014/main" id="{B2E973D1-6B27-4F43-A5EF-F925D258A753}"/>
              </a:ext>
            </a:extLst>
          </p:cNvPr>
          <p:cNvGrpSpPr/>
          <p:nvPr/>
        </p:nvGrpSpPr>
        <p:grpSpPr>
          <a:xfrm>
            <a:off x="3654963" y="2092036"/>
            <a:ext cx="876689" cy="3180699"/>
            <a:chOff x="3672259" y="2270482"/>
            <a:chExt cx="876689" cy="3180699"/>
          </a:xfrm>
        </p:grpSpPr>
        <p:pic>
          <p:nvPicPr>
            <p:cNvPr id="130" name="snake">
              <a:extLst>
                <a:ext uri="{FF2B5EF4-FFF2-40B4-BE49-F238E27FC236}">
                  <a16:creationId xmlns:a16="http://schemas.microsoft.com/office/drawing/2014/main" id="{1C69F7B2-D26F-4E1A-AC36-85561CC79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259" y="3977920"/>
              <a:ext cx="876689" cy="1473261"/>
            </a:xfrm>
            <a:prstGeom prst="rect">
              <a:avLst/>
            </a:prstGeom>
          </p:spPr>
        </p:pic>
        <p:sp>
          <p:nvSpPr>
            <p:cNvPr id="131" name="s">
              <a:extLst>
                <a:ext uri="{FF2B5EF4-FFF2-40B4-BE49-F238E27FC236}">
                  <a16:creationId xmlns:a16="http://schemas.microsoft.com/office/drawing/2014/main" id="{BD4491B1-FDCF-4509-821C-733980D03C98}"/>
                </a:ext>
              </a:extLst>
            </p:cNvPr>
            <p:cNvSpPr txBox="1"/>
            <p:nvPr/>
          </p:nvSpPr>
          <p:spPr>
            <a:xfrm>
              <a:off x="3925213" y="2270482"/>
              <a:ext cx="50366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j</a:t>
              </a:r>
              <a:endParaRPr lang="en-GB" sz="13800" b="1" dirty="0"/>
            </a:p>
          </p:txBody>
        </p:sp>
      </p:grpSp>
      <p:grpSp>
        <p:nvGrpSpPr>
          <p:cNvPr id="132" name="v">
            <a:extLst>
              <a:ext uri="{FF2B5EF4-FFF2-40B4-BE49-F238E27FC236}">
                <a16:creationId xmlns:a16="http://schemas.microsoft.com/office/drawing/2014/main" id="{606FD797-464E-4B7E-A1B0-6943B75758CD}"/>
              </a:ext>
            </a:extLst>
          </p:cNvPr>
          <p:cNvGrpSpPr/>
          <p:nvPr/>
        </p:nvGrpSpPr>
        <p:grpSpPr>
          <a:xfrm>
            <a:off x="3741298" y="2276872"/>
            <a:ext cx="1009125" cy="2853006"/>
            <a:chOff x="3645846" y="2270482"/>
            <a:chExt cx="1009125" cy="2853006"/>
          </a:xfrm>
        </p:grpSpPr>
        <p:pic>
          <p:nvPicPr>
            <p:cNvPr id="133" name="snake">
              <a:extLst>
                <a:ext uri="{FF2B5EF4-FFF2-40B4-BE49-F238E27FC236}">
                  <a16:creationId xmlns:a16="http://schemas.microsoft.com/office/drawing/2014/main" id="{C73E0F44-A4D2-4DBD-9042-329568C24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46" y="3697784"/>
              <a:ext cx="1009125" cy="1425704"/>
            </a:xfrm>
            <a:prstGeom prst="rect">
              <a:avLst/>
            </a:prstGeom>
          </p:spPr>
        </p:pic>
        <p:sp>
          <p:nvSpPr>
            <p:cNvPr id="134" name="s">
              <a:extLst>
                <a:ext uri="{FF2B5EF4-FFF2-40B4-BE49-F238E27FC236}">
                  <a16:creationId xmlns:a16="http://schemas.microsoft.com/office/drawing/2014/main" id="{0C45B674-6444-41AD-AF22-DBCC9CF96980}"/>
                </a:ext>
              </a:extLst>
            </p:cNvPr>
            <p:cNvSpPr txBox="1"/>
            <p:nvPr/>
          </p:nvSpPr>
          <p:spPr>
            <a:xfrm>
              <a:off x="3823712" y="2270482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v</a:t>
              </a:r>
              <a:endParaRPr lang="en-GB" sz="13800" b="1" dirty="0"/>
            </a:p>
          </p:txBody>
        </p:sp>
      </p:grpSp>
      <p:grpSp>
        <p:nvGrpSpPr>
          <p:cNvPr id="135" name="w">
            <a:extLst>
              <a:ext uri="{FF2B5EF4-FFF2-40B4-BE49-F238E27FC236}">
                <a16:creationId xmlns:a16="http://schemas.microsoft.com/office/drawing/2014/main" id="{1C0D1F3D-A9E2-4AB8-B6C8-DD1CE87EC72F}"/>
              </a:ext>
            </a:extLst>
          </p:cNvPr>
          <p:cNvGrpSpPr/>
          <p:nvPr/>
        </p:nvGrpSpPr>
        <p:grpSpPr>
          <a:xfrm>
            <a:off x="3191915" y="2441343"/>
            <a:ext cx="1942826" cy="2297630"/>
            <a:chOff x="3029926" y="2270482"/>
            <a:chExt cx="1942826" cy="2297630"/>
          </a:xfrm>
        </p:grpSpPr>
        <p:pic>
          <p:nvPicPr>
            <p:cNvPr id="136" name="snake">
              <a:extLst>
                <a:ext uri="{FF2B5EF4-FFF2-40B4-BE49-F238E27FC236}">
                  <a16:creationId xmlns:a16="http://schemas.microsoft.com/office/drawing/2014/main" id="{906DDD28-A863-4D57-A5F6-DE462C73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926" y="3841194"/>
              <a:ext cx="1942826" cy="726918"/>
            </a:xfrm>
            <a:prstGeom prst="rect">
              <a:avLst/>
            </a:prstGeom>
          </p:spPr>
        </p:pic>
        <p:sp>
          <p:nvSpPr>
            <p:cNvPr id="137" name="s">
              <a:extLst>
                <a:ext uri="{FF2B5EF4-FFF2-40B4-BE49-F238E27FC236}">
                  <a16:creationId xmlns:a16="http://schemas.microsoft.com/office/drawing/2014/main" id="{A02BB17F-E960-4F16-AA38-E273718C7F2E}"/>
                </a:ext>
              </a:extLst>
            </p:cNvPr>
            <p:cNvSpPr txBox="1"/>
            <p:nvPr/>
          </p:nvSpPr>
          <p:spPr>
            <a:xfrm>
              <a:off x="3637180" y="2270482"/>
              <a:ext cx="10983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  <a:endParaRPr lang="en-GB" sz="13800" b="1" dirty="0"/>
            </a:p>
          </p:txBody>
        </p:sp>
      </p:grpSp>
      <p:grpSp>
        <p:nvGrpSpPr>
          <p:cNvPr id="138" name="x">
            <a:extLst>
              <a:ext uri="{FF2B5EF4-FFF2-40B4-BE49-F238E27FC236}">
                <a16:creationId xmlns:a16="http://schemas.microsoft.com/office/drawing/2014/main" id="{193343F5-3BF5-419C-B63B-9CCDE550BA37}"/>
              </a:ext>
            </a:extLst>
          </p:cNvPr>
          <p:cNvGrpSpPr/>
          <p:nvPr/>
        </p:nvGrpSpPr>
        <p:grpSpPr>
          <a:xfrm>
            <a:off x="3304561" y="2276872"/>
            <a:ext cx="1671001" cy="2882955"/>
            <a:chOff x="3295224" y="2270482"/>
            <a:chExt cx="1671001" cy="2882955"/>
          </a:xfrm>
        </p:grpSpPr>
        <p:pic>
          <p:nvPicPr>
            <p:cNvPr id="139" name="snake">
              <a:extLst>
                <a:ext uri="{FF2B5EF4-FFF2-40B4-BE49-F238E27FC236}">
                  <a16:creationId xmlns:a16="http://schemas.microsoft.com/office/drawing/2014/main" id="{33150BC3-9E63-4C21-B7B8-DD2AECC4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224" y="3710642"/>
              <a:ext cx="1671001" cy="1442795"/>
            </a:xfrm>
            <a:prstGeom prst="rect">
              <a:avLst/>
            </a:prstGeom>
          </p:spPr>
        </p:pic>
        <p:sp>
          <p:nvSpPr>
            <p:cNvPr id="140" name="s">
              <a:extLst>
                <a:ext uri="{FF2B5EF4-FFF2-40B4-BE49-F238E27FC236}">
                  <a16:creationId xmlns:a16="http://schemas.microsoft.com/office/drawing/2014/main" id="{657981A7-9B0C-4D78-AB28-07B1B9F9CDDA}"/>
                </a:ext>
              </a:extLst>
            </p:cNvPr>
            <p:cNvSpPr txBox="1"/>
            <p:nvPr/>
          </p:nvSpPr>
          <p:spPr>
            <a:xfrm>
              <a:off x="3794206" y="2270482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  <a:endParaRPr lang="en-GB" sz="13800" b="1" dirty="0"/>
            </a:p>
          </p:txBody>
        </p:sp>
      </p:grpSp>
      <p:grpSp>
        <p:nvGrpSpPr>
          <p:cNvPr id="141" name="y">
            <a:extLst>
              <a:ext uri="{FF2B5EF4-FFF2-40B4-BE49-F238E27FC236}">
                <a16:creationId xmlns:a16="http://schemas.microsoft.com/office/drawing/2014/main" id="{A8FCEC93-DAEB-48E8-9AB0-04B744F6926A}"/>
              </a:ext>
            </a:extLst>
          </p:cNvPr>
          <p:cNvGrpSpPr/>
          <p:nvPr/>
        </p:nvGrpSpPr>
        <p:grpSpPr>
          <a:xfrm>
            <a:off x="3812141" y="2058213"/>
            <a:ext cx="825048" cy="3026971"/>
            <a:chOff x="3748236" y="2270482"/>
            <a:chExt cx="825048" cy="3026971"/>
          </a:xfrm>
        </p:grpSpPr>
        <p:pic>
          <p:nvPicPr>
            <p:cNvPr id="142" name="snake">
              <a:extLst>
                <a:ext uri="{FF2B5EF4-FFF2-40B4-BE49-F238E27FC236}">
                  <a16:creationId xmlns:a16="http://schemas.microsoft.com/office/drawing/2014/main" id="{BDEA54A0-C0F2-4282-ABF5-07083969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36" y="3854658"/>
              <a:ext cx="764975" cy="1442795"/>
            </a:xfrm>
            <a:prstGeom prst="rect">
              <a:avLst/>
            </a:prstGeom>
          </p:spPr>
        </p:pic>
        <p:sp>
          <p:nvSpPr>
            <p:cNvPr id="143" name="s">
              <a:extLst>
                <a:ext uri="{FF2B5EF4-FFF2-40B4-BE49-F238E27FC236}">
                  <a16:creationId xmlns:a16="http://schemas.microsoft.com/office/drawing/2014/main" id="{5D298FF5-DE71-4F3D-AA7A-440C2ACE6343}"/>
                </a:ext>
              </a:extLst>
            </p:cNvPr>
            <p:cNvSpPr txBox="1"/>
            <p:nvPr/>
          </p:nvSpPr>
          <p:spPr>
            <a:xfrm>
              <a:off x="3761843" y="2270482"/>
              <a:ext cx="8114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  <a:endParaRPr lang="en-GB" sz="13800" b="1" dirty="0"/>
            </a:p>
          </p:txBody>
        </p:sp>
      </p:grpSp>
      <p:grpSp>
        <p:nvGrpSpPr>
          <p:cNvPr id="144" name="z">
            <a:extLst>
              <a:ext uri="{FF2B5EF4-FFF2-40B4-BE49-F238E27FC236}">
                <a16:creationId xmlns:a16="http://schemas.microsoft.com/office/drawing/2014/main" id="{A1FCA66A-541F-41E5-BEEE-247B5926F08B}"/>
              </a:ext>
            </a:extLst>
          </p:cNvPr>
          <p:cNvGrpSpPr/>
          <p:nvPr/>
        </p:nvGrpSpPr>
        <p:grpSpPr>
          <a:xfrm>
            <a:off x="3528521" y="2173097"/>
            <a:ext cx="1235711" cy="2952328"/>
            <a:chOff x="3547472" y="2270482"/>
            <a:chExt cx="1235711" cy="2952328"/>
          </a:xfrm>
        </p:grpSpPr>
        <p:pic>
          <p:nvPicPr>
            <p:cNvPr id="145" name="snake">
              <a:extLst>
                <a:ext uri="{FF2B5EF4-FFF2-40B4-BE49-F238E27FC236}">
                  <a16:creationId xmlns:a16="http://schemas.microsoft.com/office/drawing/2014/main" id="{8FA77280-AB15-4052-B7E2-DA91662C1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72" y="3877519"/>
              <a:ext cx="1235711" cy="1345291"/>
            </a:xfrm>
            <a:prstGeom prst="rect">
              <a:avLst/>
            </a:prstGeom>
          </p:spPr>
        </p:pic>
        <p:sp>
          <p:nvSpPr>
            <p:cNvPr id="146" name="s">
              <a:extLst>
                <a:ext uri="{FF2B5EF4-FFF2-40B4-BE49-F238E27FC236}">
                  <a16:creationId xmlns:a16="http://schemas.microsoft.com/office/drawing/2014/main" id="{692BFD21-A57B-4B17-9ACF-49B82CFCFC53}"/>
                </a:ext>
              </a:extLst>
            </p:cNvPr>
            <p:cNvSpPr txBox="1"/>
            <p:nvPr/>
          </p:nvSpPr>
          <p:spPr>
            <a:xfrm>
              <a:off x="3761843" y="2270482"/>
              <a:ext cx="70083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  <a:endParaRPr lang="en-GB" sz="13800" b="1" dirty="0"/>
            </a:p>
          </p:txBody>
        </p:sp>
      </p:grpSp>
      <p:grpSp>
        <p:nvGrpSpPr>
          <p:cNvPr id="147" name="ch"/>
          <p:cNvGrpSpPr/>
          <p:nvPr/>
        </p:nvGrpSpPr>
        <p:grpSpPr>
          <a:xfrm>
            <a:off x="3470755" y="2153904"/>
            <a:ext cx="1399068" cy="3018223"/>
            <a:chOff x="1095547" y="2270693"/>
            <a:chExt cx="1399068" cy="3018223"/>
          </a:xfrm>
        </p:grpSpPr>
        <p:sp>
          <p:nvSpPr>
            <p:cNvPr id="148" name="a">
              <a:extLst>
                <a:ext uri="{FF2B5EF4-FFF2-40B4-BE49-F238E27FC236}">
                  <a16:creationId xmlns:a16="http://schemas.microsoft.com/office/drawing/2014/main" id="{D9AE5132-DF5D-4F0B-BE14-AA9BA8D43CBB}"/>
                </a:ext>
              </a:extLst>
            </p:cNvPr>
            <p:cNvSpPr txBox="1"/>
            <p:nvPr/>
          </p:nvSpPr>
          <p:spPr>
            <a:xfrm>
              <a:off x="1095547" y="2270693"/>
              <a:ext cx="136447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75" y="3701762"/>
              <a:ext cx="1354940" cy="1587154"/>
            </a:xfrm>
            <a:prstGeom prst="rect">
              <a:avLst/>
            </a:prstGeom>
          </p:spPr>
        </p:pic>
      </p:grpSp>
      <p:grpSp>
        <p:nvGrpSpPr>
          <p:cNvPr id="150" name="Or"/>
          <p:cNvGrpSpPr/>
          <p:nvPr/>
        </p:nvGrpSpPr>
        <p:grpSpPr>
          <a:xfrm>
            <a:off x="3142671" y="2323095"/>
            <a:ext cx="1980556" cy="2387507"/>
            <a:chOff x="1450113" y="2367852"/>
            <a:chExt cx="1980556" cy="2387507"/>
          </a:xfrm>
        </p:grpSpPr>
        <p:sp>
          <p:nvSpPr>
            <p:cNvPr id="151" name="k">
              <a:extLst>
                <a:ext uri="{FF2B5EF4-FFF2-40B4-BE49-F238E27FC236}">
                  <a16:creationId xmlns:a16="http://schemas.microsoft.com/office/drawing/2014/main" id="{019D503C-29A5-44ED-ACE6-F0EC914FDCC2}"/>
                </a:ext>
              </a:extLst>
            </p:cNvPr>
            <p:cNvSpPr txBox="1"/>
            <p:nvPr/>
          </p:nvSpPr>
          <p:spPr>
            <a:xfrm>
              <a:off x="1778765" y="2367852"/>
              <a:ext cx="12763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113" y="4012055"/>
              <a:ext cx="1980556" cy="743304"/>
            </a:xfrm>
            <a:prstGeom prst="rect">
              <a:avLst/>
            </a:prstGeom>
          </p:spPr>
        </p:pic>
      </p:grpSp>
      <p:grpSp>
        <p:nvGrpSpPr>
          <p:cNvPr id="153" name="ee"/>
          <p:cNvGrpSpPr/>
          <p:nvPr/>
        </p:nvGrpSpPr>
        <p:grpSpPr>
          <a:xfrm>
            <a:off x="3441990" y="2231454"/>
            <a:ext cx="1492076" cy="2527968"/>
            <a:chOff x="1961533" y="2276504"/>
            <a:chExt cx="1492076" cy="2527968"/>
          </a:xfrm>
        </p:grpSpPr>
        <p:sp>
          <p:nvSpPr>
            <p:cNvPr id="154" name="m">
              <a:extLst>
                <a:ext uri="{FF2B5EF4-FFF2-40B4-BE49-F238E27FC236}">
                  <a16:creationId xmlns:a16="http://schemas.microsoft.com/office/drawing/2014/main" id="{C8805B39-CE09-46F1-8A0C-2FF4B94A3ECB}"/>
                </a:ext>
              </a:extLst>
            </p:cNvPr>
            <p:cNvSpPr txBox="1"/>
            <p:nvPr/>
          </p:nvSpPr>
          <p:spPr>
            <a:xfrm>
              <a:off x="2051841" y="2276504"/>
              <a:ext cx="12554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533" y="3875637"/>
              <a:ext cx="1492076" cy="9288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25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7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25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17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375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2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25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75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225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325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25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75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775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825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25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75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675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225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2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525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825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92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125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175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3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700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3924747" y="2420888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Twinkl" pitchFamily="50" charset="0"/>
              </a:rPr>
              <a:t>Initial </a:t>
            </a:r>
          </a:p>
          <a:p>
            <a:pPr algn="ctr"/>
            <a:r>
              <a:rPr lang="en-GB" sz="4800" dirty="0">
                <a:latin typeface="Twinkl" pitchFamily="50" charset="0"/>
              </a:rPr>
              <a:t>Consonant Blends.</a:t>
            </a:r>
            <a:endParaRPr lang="en-GB" sz="24000" dirty="0">
              <a:latin typeface="Twinkl" pitchFamily="50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learned…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39" y="1678335"/>
            <a:ext cx="3528392" cy="74839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1EBD85-875B-4407-8C3A-17EEFD656A16}"/>
              </a:ext>
            </a:extLst>
          </p:cNvPr>
          <p:cNvSpPr/>
          <p:nvPr/>
        </p:nvSpPr>
        <p:spPr>
          <a:xfrm>
            <a:off x="4660740" y="5892816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adventure continues next lesson!</a:t>
            </a:r>
          </a:p>
        </p:txBody>
      </p:sp>
    </p:spTree>
    <p:extLst>
      <p:ext uri="{BB962C8B-B14F-4D97-AF65-F5344CB8AC3E}">
        <p14:creationId xmlns:p14="http://schemas.microsoft.com/office/powerpoint/2010/main" val="40534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2843808" y="2852936"/>
            <a:ext cx="3672408" cy="396044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836712"/>
            <a:ext cx="7776863" cy="94209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Today, we are learning to read words that contain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b="1" dirty="0">
                <a:solidFill>
                  <a:schemeClr val="tx1"/>
                </a:solidFill>
              </a:rPr>
              <a:t>initial consonant blends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96952"/>
            <a:ext cx="2376264" cy="47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 l="-1265" r="-1265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89231"/>
            <a:ext cx="2371171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1" name="Oval 10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9" t="-848" r="-2816" b="-1855"/>
          <a:stretch/>
        </p:blipFill>
        <p:spPr>
          <a:xfrm>
            <a:off x="4186493" y="1256489"/>
            <a:ext cx="3030956" cy="7972731"/>
          </a:xfrm>
          <a:prstGeom prst="rect">
            <a:avLst/>
          </a:prstGeom>
        </p:spPr>
      </p:pic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4869160"/>
            <a:ext cx="7776863" cy="131332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magic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map was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taking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 to the top of the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h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igh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est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mountain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 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world – Mount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Ev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est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were scared.</a:t>
            </a:r>
          </a:p>
        </p:txBody>
      </p:sp>
    </p:spTree>
    <p:extLst>
      <p:ext uri="{BB962C8B-B14F-4D97-AF65-F5344CB8AC3E}">
        <p14:creationId xmlns:p14="http://schemas.microsoft.com/office/powerpoint/2010/main" val="36714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6668"/>
            <a:ext cx="5920438" cy="4186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9" t="-848" r="-2816" b="-1855"/>
          <a:stretch/>
        </p:blipFill>
        <p:spPr>
          <a:xfrm>
            <a:off x="5580112" y="2132856"/>
            <a:ext cx="1221462" cy="3212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00" y="2123970"/>
            <a:ext cx="1079602" cy="31224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6" name="Oval 5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841673"/>
            <a:ext cx="7776863" cy="131649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We are at the top of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Mount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Ev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est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 called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over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noise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of the wind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Yes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we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didn’t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mean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 get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is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close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other mountains!”</a:t>
            </a:r>
          </a:p>
        </p:txBody>
      </p:sp>
    </p:spTree>
    <p:extLst>
      <p:ext uri="{BB962C8B-B14F-4D97-AF65-F5344CB8AC3E}">
        <p14:creationId xmlns:p14="http://schemas.microsoft.com/office/powerpoint/2010/main" val="7841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2320644"/>
            <a:ext cx="2088232" cy="3025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60" y="2221252"/>
            <a:ext cx="1917877" cy="3025188"/>
          </a:xfrm>
          <a:prstGeom prst="rect">
            <a:avLst/>
          </a:prstGeom>
        </p:spPr>
      </p:pic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869160"/>
            <a:ext cx="7776863" cy="131649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ink we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should head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ow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n 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mountain,”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It’s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Twinkl" pitchFamily="50" charset="0"/>
              </a:rPr>
              <a:t>fr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…</a:t>
            </a:r>
            <a:r>
              <a:rPr lang="en-GB" sz="2400" dirty="0" err="1">
                <a:solidFill>
                  <a:srgbClr val="7030A0"/>
                </a:solidFill>
                <a:latin typeface="Twinkl" pitchFamily="50" charset="0"/>
              </a:rPr>
              <a:t>fr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…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fr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zi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up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here!”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G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 plan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 shouted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Let’s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follow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is track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8" name="Oval 7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62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1052736"/>
            <a:ext cx="7776863" cy="172819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are following the track down the mountain. Can you write down the names of things that they see on the way?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Hint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They all begin with an initial consonant blend!</a:t>
            </a:r>
          </a:p>
        </p:txBody>
      </p:sp>
      <p:grpSp>
        <p:nvGrpSpPr>
          <p:cNvPr id="9" name="Kit's teachings">
            <a:extLst>
              <a:ext uri="{FF2B5EF4-FFF2-40B4-BE49-F238E27FC236}">
                <a16:creationId xmlns:a16="http://schemas.microsoft.com/office/drawing/2014/main" id="{6316D212-E149-4F6E-BB68-57A72FDFF879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0" name="Rectangle: Rounded Corners 20">
              <a:extLst>
                <a:ext uri="{FF2B5EF4-FFF2-40B4-BE49-F238E27FC236}">
                  <a16:creationId xmlns:a16="http://schemas.microsoft.com/office/drawing/2014/main" id="{82A4C98B-4AA6-4978-9D79-C8870BDFE4A1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7EF93B-5479-4984-8AD1-F81387611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</p:pic>
      </p:grpSp>
      <p:sp>
        <p:nvSpPr>
          <p:cNvPr id="12" name="Kit's teaching bubble">
            <a:extLst>
              <a:ext uri="{FF2B5EF4-FFF2-40B4-BE49-F238E27FC236}">
                <a16:creationId xmlns:a16="http://schemas.microsoft.com/office/drawing/2014/main" id="{6B89D834-5EFF-409D-83AE-C2C4210EFD7D}"/>
              </a:ext>
            </a:extLst>
          </p:cNvPr>
          <p:cNvSpPr/>
          <p:nvPr/>
        </p:nvSpPr>
        <p:spPr>
          <a:xfrm>
            <a:off x="1403648" y="4065488"/>
            <a:ext cx="4392488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activity can be done on whiteboards, either individually or in pairs.</a:t>
            </a:r>
          </a:p>
        </p:txBody>
      </p:sp>
      <p:sp>
        <p:nvSpPr>
          <p:cNvPr id="13" name="Close bubble">
            <a:extLst>
              <a:ext uri="{FF2B5EF4-FFF2-40B4-BE49-F238E27FC236}">
                <a16:creationId xmlns:a16="http://schemas.microsoft.com/office/drawing/2014/main" id="{A159615D-24FD-4F2B-B260-EC091C3754F7}"/>
              </a:ext>
            </a:extLst>
          </p:cNvPr>
          <p:cNvSpPr/>
          <p:nvPr/>
        </p:nvSpPr>
        <p:spPr>
          <a:xfrm>
            <a:off x="5652120" y="3981896"/>
            <a:ext cx="284162" cy="284163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59" y="2492896"/>
            <a:ext cx="2882169" cy="4175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62" y="2582218"/>
            <a:ext cx="2647046" cy="417535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7" name="Oval 16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4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732240" y="5534675"/>
            <a:ext cx="1681667" cy="666848"/>
            <a:chOff x="6732240" y="5534675"/>
            <a:chExt cx="1681667" cy="666848"/>
          </a:xfrm>
        </p:grpSpPr>
        <p:sp>
          <p:nvSpPr>
            <p:cNvPr id="5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732240" y="5650938"/>
              <a:ext cx="1282160" cy="4320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Answer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1691680" y="2276872"/>
            <a:ext cx="4889187" cy="3743398"/>
            <a:chOff x="1691680" y="2276872"/>
            <a:chExt cx="4889187" cy="3743398"/>
          </a:xfrm>
        </p:grpSpPr>
        <p:sp>
          <p:nvSpPr>
            <p:cNvPr id="7" name="Rectangle 6"/>
            <p:cNvSpPr/>
            <p:nvPr/>
          </p:nvSpPr>
          <p:spPr>
            <a:xfrm>
              <a:off x="3954569" y="4365104"/>
              <a:ext cx="582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star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91680" y="5650938"/>
              <a:ext cx="772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spoon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80112" y="3789040"/>
              <a:ext cx="6479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frost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39752" y="2924944"/>
              <a:ext cx="5757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flag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04079" y="2276872"/>
              <a:ext cx="676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scarf</a:t>
              </a:r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5" name="Oval 1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7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5" name="Oval 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dirty="0"/>
              <a:t>Climbing Pole Phoneme Frames</a:t>
            </a: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1502511"/>
            <a:ext cx="7776863" cy="84637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see climbers’ poles on their way down the mountain. Put letters inside the climbing pole phoneme frames to match the pictures.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6912"/>
            <a:ext cx="2448272" cy="6840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061">
            <a:off x="5334949" y="3537735"/>
            <a:ext cx="413322" cy="44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0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518</TotalTime>
  <Words>435</Words>
  <Application>Microsoft Office PowerPoint</Application>
  <PresentationFormat>On-screen Show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Tuffy-TTF</vt:lpstr>
      <vt:lpstr>Twinkl SemiBold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Sentence Time</vt:lpstr>
      <vt:lpstr>PowerPoint Presentation</vt:lpstr>
      <vt:lpstr>PowerPoint Presentation</vt:lpstr>
      <vt:lpstr>Today, we have learned…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Sana Mehmood</dc:creator>
  <cp:lastModifiedBy>Hannah Emery</cp:lastModifiedBy>
  <cp:revision>41</cp:revision>
  <dcterms:created xsi:type="dcterms:W3CDTF">2018-08-08T15:39:39Z</dcterms:created>
  <dcterms:modified xsi:type="dcterms:W3CDTF">2021-01-05T12:05:23Z</dcterms:modified>
</cp:coreProperties>
</file>