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8" r:id="rId2"/>
    <p:sldId id="294" r:id="rId3"/>
    <p:sldId id="332" r:id="rId4"/>
    <p:sldId id="305" r:id="rId5"/>
    <p:sldId id="328" r:id="rId6"/>
    <p:sldId id="329" r:id="rId7"/>
    <p:sldId id="310" r:id="rId8"/>
    <p:sldId id="311" r:id="rId9"/>
    <p:sldId id="312" r:id="rId10"/>
    <p:sldId id="313" r:id="rId11"/>
    <p:sldId id="314" r:id="rId12"/>
    <p:sldId id="307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30" r:id="rId24"/>
    <p:sldId id="331" r:id="rId25"/>
    <p:sldId id="327" r:id="rId26"/>
    <p:sldId id="267" r:id="rId27"/>
  </p:sldIdLst>
  <p:sldSz cx="9144000" cy="6858000" type="screen4x3"/>
  <p:notesSz cx="6858000" cy="9144000"/>
  <p:embeddedFontLst>
    <p:embeddedFont>
      <p:font typeface="Tuffy-TTF" panose="020B0603060100000000" charset="0"/>
      <p:regular r:id="rId30"/>
      <p:bold r:id="rId31"/>
      <p:italic r:id="rId32"/>
      <p:boldItalic r:id="rId33"/>
    </p:embeddedFont>
    <p:embeddedFont>
      <p:font typeface="Twinkl SemiBold" charset="0"/>
      <p:bold r:id="rId34"/>
    </p:embeddedFont>
    <p:embeddedFont>
      <p:font typeface="Twinkl" panose="020B0604020202020204" charset="0"/>
      <p:regular r:id="rId35"/>
      <p:bold r:id="rId36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653C8F"/>
    <a:srgbClr val="009640"/>
    <a:srgbClr val="00A651"/>
    <a:srgbClr val="D82233"/>
    <a:srgbClr val="AEE9EC"/>
    <a:srgbClr val="D83A5E"/>
    <a:srgbClr val="2DB6BC"/>
    <a:srgbClr val="F5CFD8"/>
    <a:srgbClr val="FA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howGuides="1">
      <p:cViewPr varScale="1">
        <p:scale>
          <a:sx n="73" d="100"/>
          <a:sy n="73" d="100"/>
        </p:scale>
        <p:origin x="1320" y="60"/>
      </p:cViewPr>
      <p:guideLst>
        <p:guide orient="horz" pos="572"/>
        <p:guide pos="2880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 l="-1265" r="-1265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88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 l="-1265" r="-1265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71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 l="-1265" r="-1265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874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 l="-1265" r="-1265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462761" y="425905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4"/>
            <a:stretch>
              <a:fillRect l="-1265" r="-1265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194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9" r:id="rId3"/>
    <p:sldLayoutId id="2147483688" r:id="rId4"/>
    <p:sldLayoutId id="2147483687" r:id="rId5"/>
    <p:sldLayoutId id="2147483686" r:id="rId6"/>
    <p:sldLayoutId id="2147483684" r:id="rId7"/>
    <p:sldLayoutId id="2147483685" r:id="rId8"/>
    <p:sldLayoutId id="2147483679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Magic Map</a:t>
            </a:r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1502511"/>
            <a:ext cx="7776863" cy="84637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 magic map is showing objects that begin with initial consonant blends. Can you work out which blend belongs at the start of each word?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15" y="2708920"/>
            <a:ext cx="3960440" cy="30356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4"/>
          </a:solidFill>
        </p:grpSpPr>
        <p:sp>
          <p:nvSpPr>
            <p:cNvPr id="6" name="Oval 5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84492"/>
            <a:ext cx="2376264" cy="60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7"/>
            <a:ext cx="7985313" cy="61206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2C16965-ECA1-44A5-A27A-67FAC726A23F}"/>
              </a:ext>
            </a:extLst>
          </p:cNvPr>
          <p:cNvSpPr/>
          <p:nvPr/>
        </p:nvSpPr>
        <p:spPr>
          <a:xfrm>
            <a:off x="1787926" y="816206"/>
            <a:ext cx="1143062" cy="11430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3939422" y="764704"/>
            <a:ext cx="1143063" cy="1276795"/>
            <a:chOff x="3939422" y="965961"/>
            <a:chExt cx="1329268" cy="148478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C16965-ECA1-44A5-A27A-67FAC726A23F}"/>
                </a:ext>
              </a:extLst>
            </p:cNvPr>
            <p:cNvSpPr/>
            <p:nvPr/>
          </p:nvSpPr>
          <p:spPr>
            <a:xfrm>
              <a:off x="3939422" y="1043720"/>
              <a:ext cx="1329268" cy="132926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368" y="965961"/>
              <a:ext cx="849375" cy="148478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182230" y="2780928"/>
            <a:ext cx="1143063" cy="1143063"/>
            <a:chOff x="1932136" y="2716625"/>
            <a:chExt cx="1329268" cy="132926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C16965-ECA1-44A5-A27A-67FAC726A23F}"/>
                </a:ext>
              </a:extLst>
            </p:cNvPr>
            <p:cNvSpPr/>
            <p:nvPr/>
          </p:nvSpPr>
          <p:spPr>
            <a:xfrm>
              <a:off x="1932136" y="2716625"/>
              <a:ext cx="1329268" cy="132926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656">
              <a:off x="2345758" y="2798004"/>
              <a:ext cx="549891" cy="119797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947302" y="2799194"/>
            <a:ext cx="1143063" cy="1143063"/>
            <a:chOff x="3699475" y="2827070"/>
            <a:chExt cx="1329268" cy="132926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2C16965-ECA1-44A5-A27A-67FAC726A23F}"/>
                </a:ext>
              </a:extLst>
            </p:cNvPr>
            <p:cNvSpPr/>
            <p:nvPr/>
          </p:nvSpPr>
          <p:spPr>
            <a:xfrm>
              <a:off x="3699475" y="2827070"/>
              <a:ext cx="1329268" cy="132926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403" y="3172111"/>
              <a:ext cx="1167677" cy="69840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115156" y="845255"/>
            <a:ext cx="1143063" cy="1143063"/>
            <a:chOff x="6408394" y="1055040"/>
            <a:chExt cx="1329268" cy="132926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2C16965-ECA1-44A5-A27A-67FAC726A23F}"/>
                </a:ext>
              </a:extLst>
            </p:cNvPr>
            <p:cNvSpPr/>
            <p:nvPr/>
          </p:nvSpPr>
          <p:spPr>
            <a:xfrm>
              <a:off x="6408394" y="1055040"/>
              <a:ext cx="1329268" cy="132926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131" y="1088486"/>
              <a:ext cx="939584" cy="126237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5712374" y="2794341"/>
            <a:ext cx="1143063" cy="1143063"/>
            <a:chOff x="5371495" y="3042739"/>
            <a:chExt cx="1329268" cy="132926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C16965-ECA1-44A5-A27A-67FAC726A23F}"/>
                </a:ext>
              </a:extLst>
            </p:cNvPr>
            <p:cNvSpPr/>
            <p:nvPr/>
          </p:nvSpPr>
          <p:spPr>
            <a:xfrm>
              <a:off x="5371495" y="3042739"/>
              <a:ext cx="1329268" cy="132926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35" y="3205106"/>
              <a:ext cx="742993" cy="101778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143956" y="4649847"/>
            <a:ext cx="1143063" cy="1143063"/>
            <a:chOff x="3147837" y="4313864"/>
            <a:chExt cx="1329268" cy="132926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C16965-ECA1-44A5-A27A-67FAC726A23F}"/>
                </a:ext>
              </a:extLst>
            </p:cNvPr>
            <p:cNvSpPr/>
            <p:nvPr/>
          </p:nvSpPr>
          <p:spPr>
            <a:xfrm>
              <a:off x="3147837" y="4313864"/>
              <a:ext cx="1329268" cy="132926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2C16965-ECA1-44A5-A27A-67FAC726A23F}"/>
                </a:ext>
              </a:extLst>
            </p:cNvPr>
            <p:cNvSpPr/>
            <p:nvPr/>
          </p:nvSpPr>
          <p:spPr>
            <a:xfrm>
              <a:off x="3491880" y="4657907"/>
              <a:ext cx="641183" cy="641183"/>
            </a:xfrm>
            <a:prstGeom prst="ellipse">
              <a:avLst/>
            </a:prstGeom>
            <a:solidFill>
              <a:srgbClr val="00A65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4"/>
          </a:solidFill>
        </p:grpSpPr>
        <p:sp>
          <p:nvSpPr>
            <p:cNvPr id="28" name="Oval 27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52C16965-ECA1-44A5-A27A-67FAC726A23F}"/>
              </a:ext>
            </a:extLst>
          </p:cNvPr>
          <p:cNvSpPr/>
          <p:nvPr/>
        </p:nvSpPr>
        <p:spPr>
          <a:xfrm>
            <a:off x="4872148" y="4650977"/>
            <a:ext cx="1143063" cy="11430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1921483" y="2146360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inkl" pitchFamily="50" charset="0"/>
              </a:rPr>
              <a:t>__</a:t>
            </a:r>
            <a:r>
              <a:rPr lang="en-GB" dirty="0" err="1"/>
              <a:t>ack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4097217" y="2131666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inkl" pitchFamily="50" charset="0"/>
              </a:rPr>
              <a:t>__</a:t>
            </a:r>
            <a:r>
              <a:rPr lang="en-GB" dirty="0"/>
              <a:t>ins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72951" y="2075615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inkl" pitchFamily="50" charset="0"/>
              </a:rPr>
              <a:t>__</a:t>
            </a:r>
            <a:r>
              <a:rPr lang="en-GB" dirty="0" err="1"/>
              <a:t>ush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3289635" y="5909210"/>
            <a:ext cx="827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inkl" pitchFamily="50" charset="0"/>
              </a:rPr>
              <a:t>__</a:t>
            </a:r>
            <a:r>
              <a:rPr lang="en-GB" dirty="0" err="1"/>
              <a:t>een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5082485" y="5891618"/>
            <a:ext cx="918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inkl" pitchFamily="50" charset="0"/>
              </a:rPr>
              <a:t>__</a:t>
            </a:r>
            <a:r>
              <a:rPr lang="en-GB" dirty="0"/>
              <a:t>own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67744" y="4062966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inkl" pitchFamily="50" charset="0"/>
              </a:rPr>
              <a:t>__</a:t>
            </a:r>
            <a:r>
              <a:rPr lang="en-GB" dirty="0"/>
              <a:t>ink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114343" y="4030748"/>
            <a:ext cx="77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inkl" pitchFamily="50" charset="0"/>
              </a:rPr>
              <a:t>__</a:t>
            </a:r>
            <a:r>
              <a:rPr lang="en-GB" dirty="0" err="1"/>
              <a:t>isp</a:t>
            </a:r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5867577" y="4015052"/>
            <a:ext cx="93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winkl" pitchFamily="50" charset="0"/>
              </a:rPr>
              <a:t>__</a:t>
            </a:r>
            <a:r>
              <a:rPr lang="en-GB" dirty="0"/>
              <a:t>amp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30" y="4791539"/>
            <a:ext cx="1083381" cy="807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/>
        </p:blipFill>
        <p:spPr>
          <a:xfrm>
            <a:off x="1445880" y="1203266"/>
            <a:ext cx="1680240" cy="4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+mn-lt"/>
              </a:rPr>
              <a:t>What’s on the mountain?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40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1115616" y="1502510"/>
            <a:ext cx="5328592" cy="178247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move the snowballs to make a word to match the picture on the mountain? 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Hint: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They all contain initial consonant blends.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45367"/>
            <a:ext cx="4916201" cy="50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34" y="1376772"/>
            <a:ext cx="1151559" cy="867093"/>
          </a:xfrm>
          <a:prstGeom prst="rect">
            <a:avLst/>
          </a:prstGeom>
        </p:spPr>
      </p:pic>
      <p:grpSp>
        <p:nvGrpSpPr>
          <p:cNvPr id="22" name="d"/>
          <p:cNvGrpSpPr/>
          <p:nvPr/>
        </p:nvGrpSpPr>
        <p:grpSpPr>
          <a:xfrm>
            <a:off x="2915816" y="4363021"/>
            <a:ext cx="792657" cy="775858"/>
            <a:chOff x="2772938" y="4293096"/>
            <a:chExt cx="864096" cy="8457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938" y="4308795"/>
              <a:ext cx="864096" cy="83008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937347" y="4293096"/>
              <a:ext cx="5004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4497" y="4297782"/>
            <a:ext cx="792657" cy="841095"/>
            <a:chOff x="3924497" y="4221979"/>
            <a:chExt cx="864096" cy="916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497" y="4308795"/>
              <a:ext cx="864096" cy="83008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088109" y="4221979"/>
              <a:ext cx="53687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a</a:t>
              </a:r>
            </a:p>
          </p:txBody>
        </p:sp>
      </p:grpSp>
      <p:grpSp>
        <p:nvGrpSpPr>
          <p:cNvPr id="24" name="r"/>
          <p:cNvGrpSpPr/>
          <p:nvPr/>
        </p:nvGrpSpPr>
        <p:grpSpPr>
          <a:xfrm>
            <a:off x="4932040" y="4297781"/>
            <a:ext cx="792657" cy="825398"/>
            <a:chOff x="5076056" y="4223392"/>
            <a:chExt cx="864096" cy="8997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4293096"/>
              <a:ext cx="864096" cy="83008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297949" y="4223392"/>
              <a:ext cx="4203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152" y="4312930"/>
            <a:ext cx="792657" cy="825948"/>
            <a:chOff x="6227615" y="4238491"/>
            <a:chExt cx="864096" cy="9003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15" y="4308795"/>
              <a:ext cx="864096" cy="83008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420655" y="4238491"/>
              <a:ext cx="4780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o</a:t>
              </a:r>
            </a:p>
          </p:txBody>
        </p:sp>
      </p:grpSp>
      <p:grpSp>
        <p:nvGrpSpPr>
          <p:cNvPr id="30" name="m"/>
          <p:cNvGrpSpPr/>
          <p:nvPr/>
        </p:nvGrpSpPr>
        <p:grpSpPr>
          <a:xfrm>
            <a:off x="2195167" y="5270338"/>
            <a:ext cx="792657" cy="822958"/>
            <a:chOff x="2053427" y="5252027"/>
            <a:chExt cx="792657" cy="8229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427" y="5313528"/>
              <a:ext cx="792657" cy="76145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135623" y="5252027"/>
              <a:ext cx="707592" cy="705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m</a:t>
              </a:r>
            </a:p>
          </p:txBody>
        </p:sp>
      </p:grpSp>
      <p:grpSp>
        <p:nvGrpSpPr>
          <p:cNvPr id="27" name="u"/>
          <p:cNvGrpSpPr/>
          <p:nvPr/>
        </p:nvGrpSpPr>
        <p:grpSpPr>
          <a:xfrm>
            <a:off x="3204988" y="5265706"/>
            <a:ext cx="857282" cy="809276"/>
            <a:chOff x="3204986" y="5192770"/>
            <a:chExt cx="934545" cy="8822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986" y="5244899"/>
              <a:ext cx="864096" cy="83008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368166" y="5192770"/>
              <a:ext cx="771365" cy="769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u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11958" y="5297826"/>
            <a:ext cx="931080" cy="769441"/>
            <a:chOff x="4356545" y="5229200"/>
            <a:chExt cx="1014995" cy="8387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545" y="5229200"/>
              <a:ext cx="864096" cy="83008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600177" y="5229200"/>
              <a:ext cx="771363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 err="1">
                  <a:latin typeface="Twinkl SemiBold" pitchFamily="2" charset="0"/>
                </a:rPr>
                <a:t>i</a:t>
              </a:r>
              <a:endParaRPr lang="en-GB" sz="4400" dirty="0">
                <a:latin typeface="Twinkl SemiBold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20073" y="5203370"/>
            <a:ext cx="885552" cy="871609"/>
            <a:chOff x="5508104" y="5124819"/>
            <a:chExt cx="965363" cy="9501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5244899"/>
              <a:ext cx="864096" cy="83008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702101" y="5124819"/>
              <a:ext cx="77136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40"/>
          </a:solidFill>
        </p:grpSpPr>
        <p:sp>
          <p:nvSpPr>
            <p:cNvPr id="32" name="Oval 31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3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01962 -0.56018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14549 -0.55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1342 -0.694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3473 -0.696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48" y="1448550"/>
            <a:ext cx="861400" cy="972338"/>
          </a:xfrm>
          <a:prstGeom prst="rect">
            <a:avLst/>
          </a:prstGeom>
        </p:spPr>
      </p:pic>
      <p:grpSp>
        <p:nvGrpSpPr>
          <p:cNvPr id="3" name="L"/>
          <p:cNvGrpSpPr/>
          <p:nvPr/>
        </p:nvGrpSpPr>
        <p:grpSpPr>
          <a:xfrm>
            <a:off x="2915816" y="4377419"/>
            <a:ext cx="792657" cy="769441"/>
            <a:chOff x="2772938" y="4308793"/>
            <a:chExt cx="864096" cy="83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938" y="4308795"/>
              <a:ext cx="864096" cy="8300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011715" y="4308793"/>
              <a:ext cx="386541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24497" y="4297782"/>
            <a:ext cx="792657" cy="841095"/>
            <a:chOff x="3924497" y="4221979"/>
            <a:chExt cx="864096" cy="916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497" y="4308795"/>
              <a:ext cx="864096" cy="83008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88109" y="4221979"/>
              <a:ext cx="536872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n</a:t>
              </a:r>
            </a:p>
          </p:txBody>
        </p:sp>
      </p:grpSp>
      <p:grpSp>
        <p:nvGrpSpPr>
          <p:cNvPr id="9" name="r"/>
          <p:cNvGrpSpPr/>
          <p:nvPr/>
        </p:nvGrpSpPr>
        <p:grpSpPr>
          <a:xfrm>
            <a:off x="4932040" y="4297781"/>
            <a:ext cx="792657" cy="825398"/>
            <a:chOff x="5076056" y="4223392"/>
            <a:chExt cx="864096" cy="8997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4293096"/>
              <a:ext cx="864096" cy="8300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297949" y="4223392"/>
              <a:ext cx="4203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0152" y="4259284"/>
            <a:ext cx="792657" cy="879594"/>
            <a:chOff x="6227615" y="4180010"/>
            <a:chExt cx="864096" cy="9588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15" y="4308795"/>
              <a:ext cx="864096" cy="83008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19647" y="4180010"/>
              <a:ext cx="531582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g</a:t>
              </a:r>
            </a:p>
          </p:txBody>
        </p:sp>
      </p:grpSp>
      <p:grpSp>
        <p:nvGrpSpPr>
          <p:cNvPr id="15" name="m"/>
          <p:cNvGrpSpPr/>
          <p:nvPr/>
        </p:nvGrpSpPr>
        <p:grpSpPr>
          <a:xfrm>
            <a:off x="2195167" y="5270338"/>
            <a:ext cx="792657" cy="822958"/>
            <a:chOff x="2053427" y="5252027"/>
            <a:chExt cx="792657" cy="82295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427" y="5313528"/>
              <a:ext cx="792657" cy="76145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135623" y="5252027"/>
              <a:ext cx="707592" cy="705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m</a:t>
              </a:r>
            </a:p>
          </p:txBody>
        </p:sp>
      </p:grpSp>
      <p:grpSp>
        <p:nvGrpSpPr>
          <p:cNvPr id="18" name="u"/>
          <p:cNvGrpSpPr/>
          <p:nvPr/>
        </p:nvGrpSpPr>
        <p:grpSpPr>
          <a:xfrm>
            <a:off x="3204987" y="5256763"/>
            <a:ext cx="848548" cy="818218"/>
            <a:chOff x="3204986" y="5183022"/>
            <a:chExt cx="925024" cy="89196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986" y="5244899"/>
              <a:ext cx="864096" cy="83008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358645" y="5183022"/>
              <a:ext cx="771365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u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11958" y="5297825"/>
            <a:ext cx="931080" cy="769444"/>
            <a:chOff x="4356545" y="5229197"/>
            <a:chExt cx="1014995" cy="83879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545" y="5229197"/>
              <a:ext cx="864096" cy="83008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600177" y="5229200"/>
              <a:ext cx="771363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 err="1">
                  <a:latin typeface="Twinkl SemiBold" pitchFamily="2" charset="0"/>
                </a:rPr>
                <a:t>i</a:t>
              </a:r>
              <a:endParaRPr lang="en-GB" sz="4400" dirty="0">
                <a:latin typeface="Twinkl SemiBold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0074" y="5257016"/>
            <a:ext cx="904439" cy="817964"/>
            <a:chOff x="5508104" y="5183299"/>
            <a:chExt cx="985952" cy="89168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5244899"/>
              <a:ext cx="864096" cy="83008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22690" y="5183299"/>
              <a:ext cx="771366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40"/>
          </a:solidFill>
        </p:grpSpPr>
        <p:sp>
          <p:nvSpPr>
            <p:cNvPr id="28" name="Oval 2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6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09844 -0.55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24878 -0.69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04462 -0.55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-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599 -0.69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4334"/>
            <a:ext cx="1512168" cy="730277"/>
          </a:xfrm>
          <a:prstGeom prst="rect">
            <a:avLst/>
          </a:prstGeom>
        </p:spPr>
      </p:pic>
      <p:grpSp>
        <p:nvGrpSpPr>
          <p:cNvPr id="3" name="L"/>
          <p:cNvGrpSpPr/>
          <p:nvPr/>
        </p:nvGrpSpPr>
        <p:grpSpPr>
          <a:xfrm>
            <a:off x="2915816" y="4317623"/>
            <a:ext cx="792657" cy="821252"/>
            <a:chOff x="2772938" y="4243610"/>
            <a:chExt cx="864096" cy="8952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938" y="4308795"/>
              <a:ext cx="864096" cy="8300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001943" y="4243610"/>
              <a:ext cx="458189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r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24497" y="4297782"/>
            <a:ext cx="792657" cy="841095"/>
            <a:chOff x="3924497" y="4221979"/>
            <a:chExt cx="864096" cy="916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497" y="4308795"/>
              <a:ext cx="864096" cy="83008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88109" y="4221979"/>
              <a:ext cx="536872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t</a:t>
              </a:r>
            </a:p>
          </p:txBody>
        </p:sp>
      </p:grpSp>
      <p:grpSp>
        <p:nvGrpSpPr>
          <p:cNvPr id="9" name="r"/>
          <p:cNvGrpSpPr/>
          <p:nvPr/>
        </p:nvGrpSpPr>
        <p:grpSpPr>
          <a:xfrm>
            <a:off x="4932040" y="4297782"/>
            <a:ext cx="792657" cy="825397"/>
            <a:chOff x="5076056" y="4223393"/>
            <a:chExt cx="864096" cy="8997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4293096"/>
              <a:ext cx="864096" cy="8300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240726" y="4223393"/>
              <a:ext cx="554300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u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0152" y="4259284"/>
            <a:ext cx="792657" cy="879594"/>
            <a:chOff x="6227615" y="4180010"/>
            <a:chExt cx="864096" cy="9588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15" y="4308795"/>
              <a:ext cx="864096" cy="83008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19647" y="4180010"/>
              <a:ext cx="531582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g</a:t>
              </a:r>
            </a:p>
          </p:txBody>
        </p:sp>
      </p:grpSp>
      <p:grpSp>
        <p:nvGrpSpPr>
          <p:cNvPr id="15" name="m"/>
          <p:cNvGrpSpPr/>
          <p:nvPr/>
        </p:nvGrpSpPr>
        <p:grpSpPr>
          <a:xfrm>
            <a:off x="2195167" y="5313524"/>
            <a:ext cx="846808" cy="779772"/>
            <a:chOff x="2053427" y="5295213"/>
            <a:chExt cx="846808" cy="7797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427" y="5313528"/>
              <a:ext cx="792657" cy="76145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192643" y="5295213"/>
              <a:ext cx="7075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d</a:t>
              </a:r>
            </a:p>
          </p:txBody>
        </p:sp>
      </p:grpSp>
      <p:grpSp>
        <p:nvGrpSpPr>
          <p:cNvPr id="18" name="u"/>
          <p:cNvGrpSpPr/>
          <p:nvPr/>
        </p:nvGrpSpPr>
        <p:grpSpPr>
          <a:xfrm>
            <a:off x="3204987" y="5238988"/>
            <a:ext cx="870030" cy="835993"/>
            <a:chOff x="3204986" y="5163645"/>
            <a:chExt cx="948442" cy="91133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986" y="5244899"/>
              <a:ext cx="864096" cy="83008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382063" y="5163645"/>
              <a:ext cx="771365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o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11958" y="5297825"/>
            <a:ext cx="931080" cy="769444"/>
            <a:chOff x="4356545" y="5229197"/>
            <a:chExt cx="1014995" cy="83879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545" y="5229197"/>
              <a:ext cx="864096" cy="83008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600177" y="5229200"/>
              <a:ext cx="771363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 err="1">
                  <a:latin typeface="Twinkl SemiBold" pitchFamily="2" charset="0"/>
                </a:rPr>
                <a:t>i</a:t>
              </a:r>
              <a:endParaRPr lang="en-GB" sz="4400" dirty="0">
                <a:latin typeface="Twinkl SemiBold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0072" y="5270340"/>
            <a:ext cx="947907" cy="804642"/>
            <a:chOff x="5508104" y="5197822"/>
            <a:chExt cx="1033338" cy="8771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5244899"/>
              <a:ext cx="864096" cy="83008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70076" y="5197822"/>
              <a:ext cx="771366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f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40"/>
          </a:solidFill>
        </p:grpSpPr>
        <p:sp>
          <p:nvSpPr>
            <p:cNvPr id="28" name="Oval 2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46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09844 -0.5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24879 -0.69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04462 -0.55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-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1599 -0.69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1656184" cy="674102"/>
          </a:xfrm>
          <a:prstGeom prst="rect">
            <a:avLst/>
          </a:prstGeom>
        </p:spPr>
      </p:pic>
      <p:grpSp>
        <p:nvGrpSpPr>
          <p:cNvPr id="3" name="d"/>
          <p:cNvGrpSpPr/>
          <p:nvPr/>
        </p:nvGrpSpPr>
        <p:grpSpPr>
          <a:xfrm>
            <a:off x="2915816" y="4312927"/>
            <a:ext cx="792657" cy="825949"/>
            <a:chOff x="2772938" y="4238490"/>
            <a:chExt cx="864096" cy="9003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938" y="4308795"/>
              <a:ext cx="864096" cy="8300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64533" y="4238490"/>
              <a:ext cx="480905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24497" y="4356356"/>
            <a:ext cx="792657" cy="782521"/>
            <a:chOff x="3924497" y="4285832"/>
            <a:chExt cx="864096" cy="8530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497" y="4308795"/>
              <a:ext cx="864096" cy="83008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61071" y="4285832"/>
              <a:ext cx="536872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l</a:t>
              </a:r>
            </a:p>
          </p:txBody>
        </p:sp>
      </p:grpSp>
      <p:grpSp>
        <p:nvGrpSpPr>
          <p:cNvPr id="9" name="r"/>
          <p:cNvGrpSpPr/>
          <p:nvPr/>
        </p:nvGrpSpPr>
        <p:grpSpPr>
          <a:xfrm>
            <a:off x="4932040" y="4297781"/>
            <a:ext cx="792657" cy="825398"/>
            <a:chOff x="5076056" y="4223392"/>
            <a:chExt cx="864096" cy="8997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4293096"/>
              <a:ext cx="864096" cy="8300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297949" y="4223392"/>
              <a:ext cx="4203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0152" y="4312930"/>
            <a:ext cx="792657" cy="825948"/>
            <a:chOff x="6227615" y="4238491"/>
            <a:chExt cx="864096" cy="9003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15" y="4308795"/>
              <a:ext cx="864096" cy="83008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20655" y="4238491"/>
              <a:ext cx="4780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o</a:t>
              </a:r>
            </a:p>
          </p:txBody>
        </p:sp>
      </p:grpSp>
      <p:grpSp>
        <p:nvGrpSpPr>
          <p:cNvPr id="15" name="m"/>
          <p:cNvGrpSpPr/>
          <p:nvPr/>
        </p:nvGrpSpPr>
        <p:grpSpPr>
          <a:xfrm>
            <a:off x="2195167" y="5327846"/>
            <a:ext cx="885922" cy="769441"/>
            <a:chOff x="2053427" y="5309535"/>
            <a:chExt cx="885922" cy="76944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427" y="5313528"/>
              <a:ext cx="792657" cy="76145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231757" y="5309535"/>
              <a:ext cx="7075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b</a:t>
              </a:r>
            </a:p>
          </p:txBody>
        </p:sp>
      </p:grpSp>
      <p:grpSp>
        <p:nvGrpSpPr>
          <p:cNvPr id="18" name="u"/>
          <p:cNvGrpSpPr/>
          <p:nvPr/>
        </p:nvGrpSpPr>
        <p:grpSpPr>
          <a:xfrm>
            <a:off x="3204988" y="5265706"/>
            <a:ext cx="857282" cy="809276"/>
            <a:chOff x="3204986" y="5192770"/>
            <a:chExt cx="934545" cy="8822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986" y="5244899"/>
              <a:ext cx="864096" cy="83008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368166" y="5192770"/>
              <a:ext cx="771365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11955" y="5206660"/>
            <a:ext cx="871989" cy="852621"/>
            <a:chOff x="4356545" y="5129819"/>
            <a:chExt cx="950579" cy="92946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545" y="5229200"/>
              <a:ext cx="864096" cy="83008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535761" y="5129819"/>
              <a:ext cx="771363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0073" y="5259513"/>
            <a:ext cx="897159" cy="815466"/>
            <a:chOff x="5508104" y="5186022"/>
            <a:chExt cx="978016" cy="8889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5244899"/>
              <a:ext cx="864096" cy="83008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14754" y="5186022"/>
              <a:ext cx="771366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40"/>
          </a:solidFill>
        </p:grpSpPr>
        <p:sp>
          <p:nvSpPr>
            <p:cNvPr id="28" name="Oval 2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2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01962 -0.56018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14549 -0.55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1342 -0.694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33472 -0.696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56" y="1196752"/>
            <a:ext cx="1151559" cy="1628530"/>
          </a:xfrm>
          <a:prstGeom prst="rect">
            <a:avLst/>
          </a:prstGeom>
        </p:spPr>
      </p:pic>
      <p:grpSp>
        <p:nvGrpSpPr>
          <p:cNvPr id="4" name="d"/>
          <p:cNvGrpSpPr/>
          <p:nvPr/>
        </p:nvGrpSpPr>
        <p:grpSpPr>
          <a:xfrm>
            <a:off x="2915816" y="4314004"/>
            <a:ext cx="792657" cy="824873"/>
            <a:chOff x="2772938" y="4239663"/>
            <a:chExt cx="864096" cy="8992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938" y="4308795"/>
              <a:ext cx="864096" cy="8300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85692" y="4239663"/>
              <a:ext cx="458189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24497" y="4361724"/>
            <a:ext cx="792657" cy="777155"/>
            <a:chOff x="3924497" y="4291682"/>
            <a:chExt cx="864096" cy="8471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497" y="4308795"/>
              <a:ext cx="864096" cy="83008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133976" y="4291682"/>
              <a:ext cx="536872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b</a:t>
              </a:r>
            </a:p>
          </p:txBody>
        </p:sp>
      </p:grpSp>
      <p:grpSp>
        <p:nvGrpSpPr>
          <p:cNvPr id="10" name="r"/>
          <p:cNvGrpSpPr/>
          <p:nvPr/>
        </p:nvGrpSpPr>
        <p:grpSpPr>
          <a:xfrm>
            <a:off x="4932040" y="4297781"/>
            <a:ext cx="792657" cy="825398"/>
            <a:chOff x="5076056" y="4223392"/>
            <a:chExt cx="864096" cy="89978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4293096"/>
              <a:ext cx="864096" cy="83008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297949" y="4223392"/>
              <a:ext cx="484400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40152" y="4312930"/>
            <a:ext cx="792657" cy="825948"/>
            <a:chOff x="6227615" y="4238491"/>
            <a:chExt cx="864096" cy="9003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15" y="4308795"/>
              <a:ext cx="864096" cy="83008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420655" y="4238491"/>
              <a:ext cx="480905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c</a:t>
              </a:r>
            </a:p>
          </p:txBody>
        </p:sp>
      </p:grpSp>
      <p:grpSp>
        <p:nvGrpSpPr>
          <p:cNvPr id="16" name="m"/>
          <p:cNvGrpSpPr/>
          <p:nvPr/>
        </p:nvGrpSpPr>
        <p:grpSpPr>
          <a:xfrm>
            <a:off x="2195167" y="5263126"/>
            <a:ext cx="869692" cy="830170"/>
            <a:chOff x="2053427" y="5244815"/>
            <a:chExt cx="869692" cy="8301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427" y="5313528"/>
              <a:ext cx="792657" cy="76145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215527" y="5244815"/>
              <a:ext cx="7075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e</a:t>
              </a:r>
            </a:p>
          </p:txBody>
        </p:sp>
      </p:grpSp>
      <p:grpSp>
        <p:nvGrpSpPr>
          <p:cNvPr id="19" name="u"/>
          <p:cNvGrpSpPr/>
          <p:nvPr/>
        </p:nvGrpSpPr>
        <p:grpSpPr>
          <a:xfrm>
            <a:off x="3204988" y="5265706"/>
            <a:ext cx="857282" cy="809276"/>
            <a:chOff x="3204986" y="5192770"/>
            <a:chExt cx="934545" cy="8822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986" y="5244899"/>
              <a:ext cx="864096" cy="83008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368166" y="5192770"/>
              <a:ext cx="771365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11958" y="5268288"/>
            <a:ext cx="931080" cy="791001"/>
            <a:chOff x="4356545" y="5196994"/>
            <a:chExt cx="1014995" cy="86229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545" y="5229200"/>
              <a:ext cx="864096" cy="83008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593570" y="5196994"/>
              <a:ext cx="777970" cy="83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20073" y="5203370"/>
            <a:ext cx="885552" cy="871609"/>
            <a:chOff x="5508104" y="5124819"/>
            <a:chExt cx="965363" cy="95016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5244899"/>
              <a:ext cx="864096" cy="83008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702101" y="5124819"/>
              <a:ext cx="77136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p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40"/>
          </a:solidFill>
        </p:grpSpPr>
        <p:sp>
          <p:nvSpPr>
            <p:cNvPr id="29" name="Oval 2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2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14948 -0.6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08802 -0.55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-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03559 -0.5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36198 -0.695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40768"/>
            <a:ext cx="1080120" cy="1025859"/>
          </a:xfrm>
          <a:prstGeom prst="rect">
            <a:avLst/>
          </a:prstGeom>
        </p:spPr>
      </p:pic>
      <p:grpSp>
        <p:nvGrpSpPr>
          <p:cNvPr id="3" name="d"/>
          <p:cNvGrpSpPr/>
          <p:nvPr/>
        </p:nvGrpSpPr>
        <p:grpSpPr>
          <a:xfrm>
            <a:off x="2915816" y="4314004"/>
            <a:ext cx="792657" cy="824873"/>
            <a:chOff x="2772938" y="4239663"/>
            <a:chExt cx="864096" cy="8992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938" y="4308795"/>
              <a:ext cx="864096" cy="8300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85692" y="4239663"/>
              <a:ext cx="431976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24497" y="4361724"/>
            <a:ext cx="792657" cy="777155"/>
            <a:chOff x="3924497" y="4291682"/>
            <a:chExt cx="864096" cy="8471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497" y="4308795"/>
              <a:ext cx="864096" cy="83008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33976" y="4291682"/>
              <a:ext cx="536872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b</a:t>
              </a:r>
            </a:p>
          </p:txBody>
        </p:sp>
      </p:grpSp>
      <p:grpSp>
        <p:nvGrpSpPr>
          <p:cNvPr id="9" name="r"/>
          <p:cNvGrpSpPr/>
          <p:nvPr/>
        </p:nvGrpSpPr>
        <p:grpSpPr>
          <a:xfrm>
            <a:off x="4932040" y="4281529"/>
            <a:ext cx="792657" cy="841648"/>
            <a:chOff x="5076056" y="4205677"/>
            <a:chExt cx="864096" cy="9175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4293096"/>
              <a:ext cx="864096" cy="8300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266214" y="4205677"/>
              <a:ext cx="543815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0152" y="4312930"/>
            <a:ext cx="792657" cy="825948"/>
            <a:chOff x="6227615" y="4238491"/>
            <a:chExt cx="864096" cy="9003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15" y="4308795"/>
              <a:ext cx="864096" cy="83008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20655" y="4238491"/>
              <a:ext cx="480905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c</a:t>
              </a:r>
            </a:p>
          </p:txBody>
        </p:sp>
      </p:grpSp>
      <p:grpSp>
        <p:nvGrpSpPr>
          <p:cNvPr id="15" name="m"/>
          <p:cNvGrpSpPr/>
          <p:nvPr/>
        </p:nvGrpSpPr>
        <p:grpSpPr>
          <a:xfrm>
            <a:off x="2195167" y="5280803"/>
            <a:ext cx="920154" cy="812493"/>
            <a:chOff x="2053427" y="5262492"/>
            <a:chExt cx="920154" cy="8124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427" y="5313528"/>
              <a:ext cx="792657" cy="76145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265989" y="5262492"/>
              <a:ext cx="7075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r</a:t>
              </a:r>
            </a:p>
          </p:txBody>
        </p:sp>
      </p:grpSp>
      <p:grpSp>
        <p:nvGrpSpPr>
          <p:cNvPr id="18" name="u"/>
          <p:cNvGrpSpPr/>
          <p:nvPr/>
        </p:nvGrpSpPr>
        <p:grpSpPr>
          <a:xfrm>
            <a:off x="3204984" y="5301526"/>
            <a:ext cx="921164" cy="773454"/>
            <a:chOff x="3204985" y="5231821"/>
            <a:chExt cx="1004185" cy="84316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985" y="5244900"/>
              <a:ext cx="864096" cy="83008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437805" y="5231821"/>
              <a:ext cx="771365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 err="1">
                  <a:latin typeface="Twinkl SemiBold" pitchFamily="2" charset="0"/>
                </a:rPr>
                <a:t>i</a:t>
              </a:r>
              <a:endParaRPr lang="en-GB" sz="4400" dirty="0">
                <a:latin typeface="Twinkl SemiBold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11958" y="5268288"/>
            <a:ext cx="931080" cy="791001"/>
            <a:chOff x="4356545" y="5196994"/>
            <a:chExt cx="1014995" cy="86229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545" y="5229200"/>
              <a:ext cx="864096" cy="83008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593570" y="5196994"/>
              <a:ext cx="777970" cy="83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0074" y="5225615"/>
            <a:ext cx="877698" cy="849365"/>
            <a:chOff x="5508104" y="5149068"/>
            <a:chExt cx="956801" cy="92591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5244899"/>
              <a:ext cx="864096" cy="83008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693539" y="5149068"/>
              <a:ext cx="771366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o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40"/>
          </a:solidFill>
        </p:grpSpPr>
        <p:sp>
          <p:nvSpPr>
            <p:cNvPr id="28" name="Oval 2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0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14948 -0.6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08802 -0.55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-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03559 -0.5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36198 -0.695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7" y="1268760"/>
            <a:ext cx="1093654" cy="1346778"/>
          </a:xfrm>
          <a:prstGeom prst="rect">
            <a:avLst/>
          </a:prstGeom>
        </p:spPr>
      </p:pic>
      <p:grpSp>
        <p:nvGrpSpPr>
          <p:cNvPr id="3" name="d"/>
          <p:cNvGrpSpPr/>
          <p:nvPr/>
        </p:nvGrpSpPr>
        <p:grpSpPr>
          <a:xfrm>
            <a:off x="2915816" y="4312928"/>
            <a:ext cx="792657" cy="825947"/>
            <a:chOff x="2772938" y="4238492"/>
            <a:chExt cx="864096" cy="9003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938" y="4308795"/>
              <a:ext cx="864096" cy="8300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74201" y="4238492"/>
              <a:ext cx="463430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24497" y="4297782"/>
            <a:ext cx="792657" cy="841095"/>
            <a:chOff x="3924497" y="4221979"/>
            <a:chExt cx="864096" cy="916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497" y="4308795"/>
              <a:ext cx="864096" cy="83008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88109" y="4221979"/>
              <a:ext cx="53687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a</a:t>
              </a:r>
            </a:p>
          </p:txBody>
        </p:sp>
      </p:grpSp>
      <p:grpSp>
        <p:nvGrpSpPr>
          <p:cNvPr id="9" name="r"/>
          <p:cNvGrpSpPr/>
          <p:nvPr/>
        </p:nvGrpSpPr>
        <p:grpSpPr>
          <a:xfrm>
            <a:off x="4932040" y="4313202"/>
            <a:ext cx="792657" cy="809978"/>
            <a:chOff x="5076056" y="4240202"/>
            <a:chExt cx="864096" cy="8829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4293096"/>
              <a:ext cx="864096" cy="8300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194740" y="4240202"/>
              <a:ext cx="690602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w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0152" y="4312930"/>
            <a:ext cx="792657" cy="825948"/>
            <a:chOff x="6227615" y="4238491"/>
            <a:chExt cx="864096" cy="9003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15" y="4308795"/>
              <a:ext cx="864096" cy="83008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20655" y="4238491"/>
              <a:ext cx="4780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o</a:t>
              </a:r>
            </a:p>
          </p:txBody>
        </p:sp>
      </p:grpSp>
      <p:grpSp>
        <p:nvGrpSpPr>
          <p:cNvPr id="15" name="m"/>
          <p:cNvGrpSpPr/>
          <p:nvPr/>
        </p:nvGrpSpPr>
        <p:grpSpPr>
          <a:xfrm>
            <a:off x="2195167" y="5251847"/>
            <a:ext cx="875837" cy="841449"/>
            <a:chOff x="2053427" y="5233536"/>
            <a:chExt cx="875837" cy="8414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427" y="5313528"/>
              <a:ext cx="792657" cy="76145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221672" y="5233536"/>
              <a:ext cx="7075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n</a:t>
              </a:r>
            </a:p>
          </p:txBody>
        </p:sp>
      </p:grpSp>
      <p:grpSp>
        <p:nvGrpSpPr>
          <p:cNvPr id="18" name="u"/>
          <p:cNvGrpSpPr/>
          <p:nvPr/>
        </p:nvGrpSpPr>
        <p:grpSpPr>
          <a:xfrm>
            <a:off x="3204988" y="5309528"/>
            <a:ext cx="929935" cy="769441"/>
            <a:chOff x="3204986" y="5240543"/>
            <a:chExt cx="1013746" cy="83878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986" y="5244899"/>
              <a:ext cx="864096" cy="83008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447367" y="5240543"/>
              <a:ext cx="771365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 err="1">
                  <a:latin typeface="Twinkl SemiBold" pitchFamily="2" charset="0"/>
                </a:rPr>
                <a:t>i</a:t>
              </a:r>
              <a:endParaRPr lang="en-GB" sz="4400" dirty="0">
                <a:latin typeface="Twinkl SemiBold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11959" y="5241590"/>
            <a:ext cx="898540" cy="817690"/>
            <a:chOff x="4356545" y="5167898"/>
            <a:chExt cx="979522" cy="89138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545" y="5229200"/>
              <a:ext cx="864096" cy="83008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564704" y="5167898"/>
              <a:ext cx="771363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0073" y="5203370"/>
            <a:ext cx="885552" cy="871609"/>
            <a:chOff x="5508104" y="5124819"/>
            <a:chExt cx="965363" cy="95016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5244899"/>
              <a:ext cx="864096" cy="83008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02101" y="5124819"/>
              <a:ext cx="77136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p</a:t>
              </a:r>
            </a:p>
          </p:txBody>
        </p:sp>
      </p:grpSp>
      <p:grpSp>
        <p:nvGrpSpPr>
          <p:cNvPr id="27" name="r"/>
          <p:cNvGrpSpPr/>
          <p:nvPr/>
        </p:nvGrpSpPr>
        <p:grpSpPr>
          <a:xfrm>
            <a:off x="6177261" y="5171564"/>
            <a:ext cx="792657" cy="849726"/>
            <a:chOff x="5076056" y="4196872"/>
            <a:chExt cx="864096" cy="92630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4293096"/>
              <a:ext cx="864096" cy="83008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266833" y="4196872"/>
              <a:ext cx="531582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g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44526" y="4337793"/>
            <a:ext cx="940459" cy="809316"/>
            <a:chOff x="4356545" y="5177027"/>
            <a:chExt cx="1025219" cy="88225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545" y="5229200"/>
              <a:ext cx="864096" cy="83008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4610401" y="5177027"/>
              <a:ext cx="771363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f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40"/>
          </a:solidFill>
        </p:grpSpPr>
        <p:sp>
          <p:nvSpPr>
            <p:cNvPr id="34" name="Oval 33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4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03541 -0.55671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16337 -0.557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1788 -0.6979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3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32239 -0.694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-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01823 -0.683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-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4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9" name="Speech Bubble">
            <a:extLst>
              <a:ext uri="{FF2B5EF4-FFF2-40B4-BE49-F238E27FC236}">
                <a16:creationId xmlns:a16="http://schemas.microsoft.com/office/drawing/2014/main" id="{656ACA77-DD06-4B76-A9F3-FA692455DBA6}"/>
              </a:ext>
            </a:extLst>
          </p:cNvPr>
          <p:cNvSpPr/>
          <p:nvPr/>
        </p:nvSpPr>
        <p:spPr>
          <a:xfrm>
            <a:off x="2015716" y="836219"/>
            <a:ext cx="5112568" cy="753331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Sam’s Sounds and Tricky Words!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089792-BBE2-4261-A08E-396FE6DC6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0" y="1772816"/>
            <a:ext cx="1296144" cy="4034117"/>
          </a:xfrm>
          <a:prstGeom prst="rect">
            <a:avLst/>
          </a:prstGeom>
        </p:spPr>
      </p:pic>
      <p:sp>
        <p:nvSpPr>
          <p:cNvPr id="11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2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5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6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4" name="said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223" y="3305874"/>
            <a:ext cx="19741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95" name="so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409" y="3292405"/>
            <a:ext cx="13397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96" name="have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472" y="3298901"/>
            <a:ext cx="203757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97" name="like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074" y="3312847"/>
            <a:ext cx="15983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98" name="come">
            <a:extLst>
              <a:ext uri="{FF2B5EF4-FFF2-40B4-BE49-F238E27FC236}">
                <a16:creationId xmlns:a16="http://schemas.microsoft.com/office/drawing/2014/main" id="{3BA73105-4E30-4DB8-A655-9ECFD979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862" y="3302114"/>
            <a:ext cx="21710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come</a:t>
            </a:r>
          </a:p>
        </p:txBody>
      </p:sp>
      <p:sp>
        <p:nvSpPr>
          <p:cNvPr id="99" name="some">
            <a:extLst>
              <a:ext uri="{FF2B5EF4-FFF2-40B4-BE49-F238E27FC236}">
                <a16:creationId xmlns:a16="http://schemas.microsoft.com/office/drawing/2014/main" id="{E25C68D7-6CDA-454E-B03F-F03FF47A2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108" y="3319820"/>
            <a:ext cx="21803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some</a:t>
            </a:r>
          </a:p>
        </p:txBody>
      </p:sp>
      <p:grpSp>
        <p:nvGrpSpPr>
          <p:cNvPr id="100" name="qu">
            <a:extLst>
              <a:ext uri="{FF2B5EF4-FFF2-40B4-BE49-F238E27FC236}">
                <a16:creationId xmlns:a16="http://schemas.microsoft.com/office/drawing/2014/main" id="{29FAFCE0-8693-465D-A25A-86583E740EEA}"/>
              </a:ext>
            </a:extLst>
          </p:cNvPr>
          <p:cNvGrpSpPr/>
          <p:nvPr/>
        </p:nvGrpSpPr>
        <p:grpSpPr>
          <a:xfrm>
            <a:off x="3492708" y="2270482"/>
            <a:ext cx="1451038" cy="2616699"/>
            <a:chOff x="3421157" y="2270482"/>
            <a:chExt cx="1451038" cy="2616699"/>
          </a:xfrm>
        </p:grpSpPr>
        <p:pic>
          <p:nvPicPr>
            <p:cNvPr id="101" name="snake">
              <a:extLst>
                <a:ext uri="{FF2B5EF4-FFF2-40B4-BE49-F238E27FC236}">
                  <a16:creationId xmlns:a16="http://schemas.microsoft.com/office/drawing/2014/main" id="{66FB510B-E620-4F83-B0DC-EC0CBE264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4104493"/>
              <a:ext cx="1359678" cy="782688"/>
            </a:xfrm>
            <a:prstGeom prst="rect">
              <a:avLst/>
            </a:prstGeom>
          </p:spPr>
        </p:pic>
        <p:sp>
          <p:nvSpPr>
            <p:cNvPr id="102" name="s">
              <a:extLst>
                <a:ext uri="{FF2B5EF4-FFF2-40B4-BE49-F238E27FC236}">
                  <a16:creationId xmlns:a16="http://schemas.microsoft.com/office/drawing/2014/main" id="{E9735417-CD33-4DB7-A529-213A6E4179AC}"/>
                </a:ext>
              </a:extLst>
            </p:cNvPr>
            <p:cNvSpPr txBox="1"/>
            <p:nvPr/>
          </p:nvSpPr>
          <p:spPr>
            <a:xfrm>
              <a:off x="3421157" y="2270482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13800" b="1" dirty="0"/>
            </a:p>
          </p:txBody>
        </p:sp>
      </p:grpSp>
      <p:grpSp>
        <p:nvGrpSpPr>
          <p:cNvPr id="103" name="sh">
            <a:extLst>
              <a:ext uri="{FF2B5EF4-FFF2-40B4-BE49-F238E27FC236}">
                <a16:creationId xmlns:a16="http://schemas.microsoft.com/office/drawing/2014/main" id="{00D2C638-15A6-47D0-A216-A2FBC2F7B606}"/>
              </a:ext>
            </a:extLst>
          </p:cNvPr>
          <p:cNvGrpSpPr/>
          <p:nvPr/>
        </p:nvGrpSpPr>
        <p:grpSpPr>
          <a:xfrm>
            <a:off x="3227244" y="2560973"/>
            <a:ext cx="1943402" cy="2190765"/>
            <a:chOff x="3101113" y="2288844"/>
            <a:chExt cx="1943402" cy="2190765"/>
          </a:xfrm>
        </p:grpSpPr>
        <p:sp>
          <p:nvSpPr>
            <p:cNvPr id="104" name="t">
              <a:extLst>
                <a:ext uri="{FF2B5EF4-FFF2-40B4-BE49-F238E27FC236}">
                  <a16:creationId xmlns:a16="http://schemas.microsoft.com/office/drawing/2014/main" id="{C65ED8BE-1B2B-4E38-9AA5-8F65F11D160A}"/>
                </a:ext>
              </a:extLst>
            </p:cNvPr>
            <p:cNvSpPr txBox="1"/>
            <p:nvPr/>
          </p:nvSpPr>
          <p:spPr>
            <a:xfrm>
              <a:off x="3491880" y="2288844"/>
              <a:ext cx="13436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13800" b="1" dirty="0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9B965AF4-7644-429D-BE91-EF222787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113" y="3873203"/>
              <a:ext cx="1943402" cy="606406"/>
            </a:xfrm>
            <a:prstGeom prst="rect">
              <a:avLst/>
            </a:prstGeom>
          </p:spPr>
        </p:pic>
      </p:grpSp>
      <p:grpSp>
        <p:nvGrpSpPr>
          <p:cNvPr id="106" name="th:thunder">
            <a:extLst>
              <a:ext uri="{FF2B5EF4-FFF2-40B4-BE49-F238E27FC236}">
                <a16:creationId xmlns:a16="http://schemas.microsoft.com/office/drawing/2014/main" id="{48B86ACB-0211-41C2-B3F4-1643AD9D4C0F}"/>
              </a:ext>
            </a:extLst>
          </p:cNvPr>
          <p:cNvGrpSpPr/>
          <p:nvPr/>
        </p:nvGrpSpPr>
        <p:grpSpPr>
          <a:xfrm>
            <a:off x="3500924" y="2271545"/>
            <a:ext cx="1322076" cy="2806878"/>
            <a:chOff x="3471811" y="2271545"/>
            <a:chExt cx="1322076" cy="2806878"/>
          </a:xfrm>
        </p:grpSpPr>
        <p:sp>
          <p:nvSpPr>
            <p:cNvPr id="107" name="p">
              <a:extLst>
                <a:ext uri="{FF2B5EF4-FFF2-40B4-BE49-F238E27FC236}">
                  <a16:creationId xmlns:a16="http://schemas.microsoft.com/office/drawing/2014/main" id="{2250E36F-E70F-4C72-B2ED-59AD699D48EF}"/>
                </a:ext>
              </a:extLst>
            </p:cNvPr>
            <p:cNvSpPr txBox="1"/>
            <p:nvPr/>
          </p:nvSpPr>
          <p:spPr>
            <a:xfrm>
              <a:off x="3471811" y="2271545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13800" b="1" dirty="0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CE690171-B435-4B7F-A49E-2AD42F16E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101" y="3865399"/>
              <a:ext cx="1272786" cy="1213024"/>
            </a:xfrm>
            <a:prstGeom prst="rect">
              <a:avLst/>
            </a:prstGeom>
          </p:spPr>
        </p:pic>
      </p:grpSp>
      <p:grpSp>
        <p:nvGrpSpPr>
          <p:cNvPr id="109" name="ng:ring">
            <a:extLst>
              <a:ext uri="{FF2B5EF4-FFF2-40B4-BE49-F238E27FC236}">
                <a16:creationId xmlns:a16="http://schemas.microsoft.com/office/drawing/2014/main" id="{4122D1BF-471F-4A5B-9512-E80B7D66C60C}"/>
              </a:ext>
            </a:extLst>
          </p:cNvPr>
          <p:cNvGrpSpPr/>
          <p:nvPr/>
        </p:nvGrpSpPr>
        <p:grpSpPr>
          <a:xfrm>
            <a:off x="3439621" y="2261494"/>
            <a:ext cx="1457450" cy="2831648"/>
            <a:chOff x="2487941" y="2261494"/>
            <a:chExt cx="1457450" cy="2831648"/>
          </a:xfrm>
        </p:grpSpPr>
        <p:sp>
          <p:nvSpPr>
            <p:cNvPr id="110" name="i">
              <a:extLst>
                <a:ext uri="{FF2B5EF4-FFF2-40B4-BE49-F238E27FC236}">
                  <a16:creationId xmlns:a16="http://schemas.microsoft.com/office/drawing/2014/main" id="{90D1064A-8E1B-4948-9C72-9BD887F1D386}"/>
                </a:ext>
              </a:extLst>
            </p:cNvPr>
            <p:cNvSpPr txBox="1"/>
            <p:nvPr/>
          </p:nvSpPr>
          <p:spPr>
            <a:xfrm>
              <a:off x="2487941" y="2261494"/>
              <a:ext cx="14574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A2453E-F3AC-49F4-878B-0F47FD43B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965" y="3928833"/>
              <a:ext cx="878454" cy="1164309"/>
            </a:xfrm>
            <a:prstGeom prst="rect">
              <a:avLst/>
            </a:prstGeom>
          </p:spPr>
        </p:pic>
      </p:grpSp>
      <p:grpSp>
        <p:nvGrpSpPr>
          <p:cNvPr id="112" name="ai:train">
            <a:extLst>
              <a:ext uri="{FF2B5EF4-FFF2-40B4-BE49-F238E27FC236}">
                <a16:creationId xmlns:a16="http://schemas.microsoft.com/office/drawing/2014/main" id="{0B6A9A74-8B3F-4A6B-BFDC-28820B59A756}"/>
              </a:ext>
            </a:extLst>
          </p:cNvPr>
          <p:cNvGrpSpPr/>
          <p:nvPr/>
        </p:nvGrpSpPr>
        <p:grpSpPr>
          <a:xfrm>
            <a:off x="3456361" y="2255128"/>
            <a:ext cx="1223045" cy="2703232"/>
            <a:chOff x="2591586" y="2255128"/>
            <a:chExt cx="1223045" cy="2703232"/>
          </a:xfrm>
        </p:grpSpPr>
        <p:sp>
          <p:nvSpPr>
            <p:cNvPr id="113" name="n">
              <a:extLst>
                <a:ext uri="{FF2B5EF4-FFF2-40B4-BE49-F238E27FC236}">
                  <a16:creationId xmlns:a16="http://schemas.microsoft.com/office/drawing/2014/main" id="{472392C0-E067-463A-B229-6D6968A8737F}"/>
                </a:ext>
              </a:extLst>
            </p:cNvPr>
            <p:cNvSpPr txBox="1"/>
            <p:nvPr/>
          </p:nvSpPr>
          <p:spPr>
            <a:xfrm>
              <a:off x="2603536" y="2255128"/>
              <a:ext cx="11785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AEEE99E1-898A-4B83-A175-1AAD463E3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86" y="3708044"/>
              <a:ext cx="1223045" cy="1250316"/>
            </a:xfrm>
            <a:prstGeom prst="rect">
              <a:avLst/>
            </a:prstGeom>
          </p:spPr>
        </p:pic>
      </p:grpSp>
      <p:grpSp>
        <p:nvGrpSpPr>
          <p:cNvPr id="115" name="igh: ?">
            <a:extLst>
              <a:ext uri="{FF2B5EF4-FFF2-40B4-BE49-F238E27FC236}">
                <a16:creationId xmlns:a16="http://schemas.microsoft.com/office/drawing/2014/main" id="{7C19111A-F0D7-4F88-9925-7A931550B5BE}"/>
              </a:ext>
            </a:extLst>
          </p:cNvPr>
          <p:cNvGrpSpPr/>
          <p:nvPr/>
        </p:nvGrpSpPr>
        <p:grpSpPr>
          <a:xfrm>
            <a:off x="3240067" y="2280615"/>
            <a:ext cx="1808508" cy="2964877"/>
            <a:chOff x="1971096" y="2280615"/>
            <a:chExt cx="1808508" cy="2964877"/>
          </a:xfrm>
        </p:grpSpPr>
        <p:sp>
          <p:nvSpPr>
            <p:cNvPr id="116" name="d">
              <a:extLst>
                <a:ext uri="{FF2B5EF4-FFF2-40B4-BE49-F238E27FC236}">
                  <a16:creationId xmlns:a16="http://schemas.microsoft.com/office/drawing/2014/main" id="{469703E3-8AE1-41DD-95D5-A4E285CA055B}"/>
                </a:ext>
              </a:extLst>
            </p:cNvPr>
            <p:cNvSpPr txBox="1"/>
            <p:nvPr/>
          </p:nvSpPr>
          <p:spPr>
            <a:xfrm>
              <a:off x="1971096" y="2280615"/>
              <a:ext cx="18085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A6D6D8E6-2721-4FEE-B2CF-59F7692A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739" y="3933056"/>
              <a:ext cx="1091776" cy="1312436"/>
            </a:xfrm>
            <a:prstGeom prst="rect">
              <a:avLst/>
            </a:prstGeom>
          </p:spPr>
        </p:pic>
      </p:grpSp>
      <p:grpSp>
        <p:nvGrpSpPr>
          <p:cNvPr id="118" name="oa: ?">
            <a:extLst>
              <a:ext uri="{FF2B5EF4-FFF2-40B4-BE49-F238E27FC236}">
                <a16:creationId xmlns:a16="http://schemas.microsoft.com/office/drawing/2014/main" id="{7A181192-C6F3-4D89-97BE-4CD46DB8DB5F}"/>
              </a:ext>
            </a:extLst>
          </p:cNvPr>
          <p:cNvGrpSpPr/>
          <p:nvPr/>
        </p:nvGrpSpPr>
        <p:grpSpPr>
          <a:xfrm>
            <a:off x="3253084" y="2269216"/>
            <a:ext cx="1492406" cy="2704424"/>
            <a:chOff x="2245520" y="2269216"/>
            <a:chExt cx="1492406" cy="2704424"/>
          </a:xfrm>
        </p:grpSpPr>
        <p:sp>
          <p:nvSpPr>
            <p:cNvPr id="119" name="g">
              <a:extLst>
                <a:ext uri="{FF2B5EF4-FFF2-40B4-BE49-F238E27FC236}">
                  <a16:creationId xmlns:a16="http://schemas.microsoft.com/office/drawing/2014/main" id="{69E25C2F-9124-43DA-9E12-ACD218F7F176}"/>
                </a:ext>
              </a:extLst>
            </p:cNvPr>
            <p:cNvSpPr txBox="1"/>
            <p:nvPr/>
          </p:nvSpPr>
          <p:spPr>
            <a:xfrm>
              <a:off x="2283478" y="2269216"/>
              <a:ext cx="14269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CBE54223-1310-42FF-8E21-04AE8077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520" y="3887893"/>
              <a:ext cx="1492406" cy="1085747"/>
            </a:xfrm>
            <a:prstGeom prst="rect">
              <a:avLst/>
            </a:prstGeom>
          </p:spPr>
        </p:pic>
      </p:grpSp>
      <p:grpSp>
        <p:nvGrpSpPr>
          <p:cNvPr id="121" name="oo: ?">
            <a:extLst>
              <a:ext uri="{FF2B5EF4-FFF2-40B4-BE49-F238E27FC236}">
                <a16:creationId xmlns:a16="http://schemas.microsoft.com/office/drawing/2014/main" id="{CE8F3653-A7DF-414D-9644-55D3B8745E14}"/>
              </a:ext>
            </a:extLst>
          </p:cNvPr>
          <p:cNvGrpSpPr/>
          <p:nvPr/>
        </p:nvGrpSpPr>
        <p:grpSpPr>
          <a:xfrm>
            <a:off x="3363979" y="2276872"/>
            <a:ext cx="1556944" cy="2696769"/>
            <a:chOff x="1892455" y="2276872"/>
            <a:chExt cx="1556944" cy="2696769"/>
          </a:xfrm>
        </p:grpSpPr>
        <p:sp>
          <p:nvSpPr>
            <p:cNvPr id="122" name="o">
              <a:extLst>
                <a:ext uri="{FF2B5EF4-FFF2-40B4-BE49-F238E27FC236}">
                  <a16:creationId xmlns:a16="http://schemas.microsoft.com/office/drawing/2014/main" id="{A57C9A6A-1FB1-4DD6-8D62-007D8CC15F64}"/>
                </a:ext>
              </a:extLst>
            </p:cNvPr>
            <p:cNvSpPr txBox="1"/>
            <p:nvPr/>
          </p:nvSpPr>
          <p:spPr>
            <a:xfrm>
              <a:off x="1936923" y="227687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435C1327-14DE-4623-9674-6FC38344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455" y="3984310"/>
              <a:ext cx="1556944" cy="989331"/>
            </a:xfrm>
            <a:prstGeom prst="rect">
              <a:avLst/>
            </a:prstGeom>
          </p:spPr>
        </p:pic>
      </p:grpSp>
      <p:grpSp>
        <p:nvGrpSpPr>
          <p:cNvPr id="124" name="ar: ca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560135" y="2278209"/>
            <a:ext cx="1319592" cy="2817305"/>
            <a:chOff x="2230874" y="2278209"/>
            <a:chExt cx="1319592" cy="2817305"/>
          </a:xfrm>
        </p:grpSpPr>
        <p:sp>
          <p:nvSpPr>
            <p:cNvPr id="125" name="c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30874" y="2278209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874" y="3861048"/>
              <a:ext cx="1299799" cy="1234466"/>
            </a:xfrm>
            <a:prstGeom prst="rect">
              <a:avLst/>
            </a:prstGeom>
          </p:spPr>
        </p:pic>
      </p:grpSp>
      <p:grpSp>
        <p:nvGrpSpPr>
          <p:cNvPr id="127" name="ur">
            <a:extLst>
              <a:ext uri="{FF2B5EF4-FFF2-40B4-BE49-F238E27FC236}">
                <a16:creationId xmlns:a16="http://schemas.microsoft.com/office/drawing/2014/main" id="{8141C61D-E481-4ECB-B519-CB18EF623192}"/>
              </a:ext>
            </a:extLst>
          </p:cNvPr>
          <p:cNvGrpSpPr/>
          <p:nvPr/>
        </p:nvGrpSpPr>
        <p:grpSpPr>
          <a:xfrm>
            <a:off x="3368365" y="2272811"/>
            <a:ext cx="1399039" cy="2700830"/>
            <a:chOff x="2032298" y="2272811"/>
            <a:chExt cx="1399039" cy="2700830"/>
          </a:xfrm>
        </p:grpSpPr>
        <p:sp>
          <p:nvSpPr>
            <p:cNvPr id="128" name="e">
              <a:extLst>
                <a:ext uri="{FF2B5EF4-FFF2-40B4-BE49-F238E27FC236}">
                  <a16:creationId xmlns:a16="http://schemas.microsoft.com/office/drawing/2014/main" id="{DF1270A9-6862-45F5-9081-FC471579049A}"/>
                </a:ext>
              </a:extLst>
            </p:cNvPr>
            <p:cNvSpPr txBox="1"/>
            <p:nvPr/>
          </p:nvSpPr>
          <p:spPr>
            <a:xfrm>
              <a:off x="2080731" y="2272811"/>
              <a:ext cx="1327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13800" b="1" dirty="0"/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6EA6E768-B1B5-41C9-A3CB-ED1185053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298" y="3832403"/>
              <a:ext cx="1399039" cy="1141238"/>
            </a:xfrm>
            <a:prstGeom prst="rect">
              <a:avLst/>
            </a:prstGeom>
          </p:spPr>
        </p:pic>
      </p:grpSp>
      <p:grpSp>
        <p:nvGrpSpPr>
          <p:cNvPr id="130" name="ow">
            <a:extLst>
              <a:ext uri="{FF2B5EF4-FFF2-40B4-BE49-F238E27FC236}">
                <a16:creationId xmlns:a16="http://schemas.microsoft.com/office/drawing/2014/main" id="{476BCD99-348B-4EED-A4B7-9FFF63DE1502}"/>
              </a:ext>
            </a:extLst>
          </p:cNvPr>
          <p:cNvGrpSpPr/>
          <p:nvPr/>
        </p:nvGrpSpPr>
        <p:grpSpPr>
          <a:xfrm>
            <a:off x="3159740" y="2317892"/>
            <a:ext cx="2022469" cy="2551688"/>
            <a:chOff x="1823042" y="2263631"/>
            <a:chExt cx="2022469" cy="2551688"/>
          </a:xfrm>
        </p:grpSpPr>
        <p:sp>
          <p:nvSpPr>
            <p:cNvPr id="131" name="u">
              <a:extLst>
                <a:ext uri="{FF2B5EF4-FFF2-40B4-BE49-F238E27FC236}">
                  <a16:creationId xmlns:a16="http://schemas.microsoft.com/office/drawing/2014/main" id="{9BE99450-F6A4-41EA-BAE9-2E421A5DE2ED}"/>
                </a:ext>
              </a:extLst>
            </p:cNvPr>
            <p:cNvSpPr txBox="1"/>
            <p:nvPr/>
          </p:nvSpPr>
          <p:spPr>
            <a:xfrm>
              <a:off x="2050923" y="2263631"/>
              <a:ext cx="169790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ow</a:t>
              </a: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DCDF205C-0AAA-4237-BEAF-72DC4CD7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042" y="3864190"/>
              <a:ext cx="2022469" cy="951129"/>
            </a:xfrm>
            <a:prstGeom prst="rect">
              <a:avLst/>
            </a:prstGeom>
          </p:spPr>
        </p:pic>
      </p:grpSp>
      <p:grpSp>
        <p:nvGrpSpPr>
          <p:cNvPr id="133" name="oi">
            <a:extLst>
              <a:ext uri="{FF2B5EF4-FFF2-40B4-BE49-F238E27FC236}">
                <a16:creationId xmlns:a16="http://schemas.microsoft.com/office/drawing/2014/main" id="{48756292-9E55-4CD3-B8D9-01193A1F9290}"/>
              </a:ext>
            </a:extLst>
          </p:cNvPr>
          <p:cNvGrpSpPr/>
          <p:nvPr/>
        </p:nvGrpSpPr>
        <p:grpSpPr>
          <a:xfrm>
            <a:off x="3596163" y="2265673"/>
            <a:ext cx="1288610" cy="2872941"/>
            <a:chOff x="1976949" y="2265673"/>
            <a:chExt cx="1288610" cy="2872941"/>
          </a:xfrm>
        </p:grpSpPr>
        <p:sp>
          <p:nvSpPr>
            <p:cNvPr id="134" name="r">
              <a:extLst>
                <a:ext uri="{FF2B5EF4-FFF2-40B4-BE49-F238E27FC236}">
                  <a16:creationId xmlns:a16="http://schemas.microsoft.com/office/drawing/2014/main" id="{65A622F5-58E5-4F88-8625-AD9E43AD0CBE}"/>
                </a:ext>
              </a:extLst>
            </p:cNvPr>
            <p:cNvSpPr txBox="1"/>
            <p:nvPr/>
          </p:nvSpPr>
          <p:spPr>
            <a:xfrm>
              <a:off x="2084515" y="2265673"/>
              <a:ext cx="11352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C9F089FE-C0B9-4F7F-A657-0A716B7E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949" y="3840480"/>
              <a:ext cx="1288610" cy="1298134"/>
            </a:xfrm>
            <a:prstGeom prst="rect">
              <a:avLst/>
            </a:prstGeom>
          </p:spPr>
        </p:pic>
      </p:grpSp>
      <p:grpSp>
        <p:nvGrpSpPr>
          <p:cNvPr id="136" name="ear">
            <a:extLst>
              <a:ext uri="{FF2B5EF4-FFF2-40B4-BE49-F238E27FC236}">
                <a16:creationId xmlns:a16="http://schemas.microsoft.com/office/drawing/2014/main" id="{DFA096B6-F2C1-4418-B610-E5008522F35F}"/>
              </a:ext>
            </a:extLst>
          </p:cNvPr>
          <p:cNvGrpSpPr>
            <a:grpSpLocks/>
          </p:cNvGrpSpPr>
          <p:nvPr/>
        </p:nvGrpSpPr>
        <p:grpSpPr bwMode="auto">
          <a:xfrm>
            <a:off x="3213129" y="2258689"/>
            <a:ext cx="1854996" cy="2898950"/>
            <a:chOff x="1708634" y="2271052"/>
            <a:chExt cx="1856287" cy="2898324"/>
          </a:xfrm>
        </p:grpSpPr>
        <p:sp>
          <p:nvSpPr>
            <p:cNvPr id="137" name="r">
              <a:extLst>
                <a:ext uri="{FF2B5EF4-FFF2-40B4-BE49-F238E27FC236}">
                  <a16:creationId xmlns:a16="http://schemas.microsoft.com/office/drawing/2014/main" id="{54511861-1C02-4048-8C5B-74996B10E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634" y="2271052"/>
              <a:ext cx="1856287" cy="14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ear</a:t>
              </a:r>
              <a:endParaRPr lang="en-GB" altLang="en-US" sz="13800" b="1" dirty="0"/>
            </a:p>
          </p:txBody>
        </p:sp>
        <p:pic>
          <p:nvPicPr>
            <p:cNvPr id="138" name="Picture 81">
              <a:extLst>
                <a:ext uri="{FF2B5EF4-FFF2-40B4-BE49-F238E27FC236}">
                  <a16:creationId xmlns:a16="http://schemas.microsoft.com/office/drawing/2014/main" id="{F6049DC3-F1B8-4CB3-989E-9958EA4CD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4399" y="3801072"/>
              <a:ext cx="964319" cy="136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9" name="air">
            <a:extLst>
              <a:ext uri="{FF2B5EF4-FFF2-40B4-BE49-F238E27FC236}">
                <a16:creationId xmlns:a16="http://schemas.microsoft.com/office/drawing/2014/main" id="{2E66F917-F5B6-46A3-8363-A08C259CD624}"/>
              </a:ext>
            </a:extLst>
          </p:cNvPr>
          <p:cNvGrpSpPr/>
          <p:nvPr/>
        </p:nvGrpSpPr>
        <p:grpSpPr>
          <a:xfrm>
            <a:off x="3323172" y="2244560"/>
            <a:ext cx="1670650" cy="2901872"/>
            <a:chOff x="1777627" y="2244560"/>
            <a:chExt cx="1670650" cy="2901872"/>
          </a:xfrm>
        </p:grpSpPr>
        <p:pic>
          <p:nvPicPr>
            <p:cNvPr id="140" name="picture b">
              <a:extLst>
                <a:ext uri="{FF2B5EF4-FFF2-40B4-BE49-F238E27FC236}">
                  <a16:creationId xmlns:a16="http://schemas.microsoft.com/office/drawing/2014/main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667" y="3581103"/>
              <a:ext cx="936104" cy="1565329"/>
            </a:xfrm>
            <a:prstGeom prst="rect">
              <a:avLst/>
            </a:prstGeom>
          </p:spPr>
        </p:pic>
        <p:sp>
          <p:nvSpPr>
            <p:cNvPr id="141" name="b">
              <a:extLst>
                <a:ext uri="{FF2B5EF4-FFF2-40B4-BE49-F238E27FC236}">
                  <a16:creationId xmlns:a16="http://schemas.microsoft.com/office/drawing/2014/main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627" y="2244560"/>
              <a:ext cx="16706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air</a:t>
              </a:r>
              <a:endParaRPr lang="en-GB" altLang="en-US" sz="13800" b="1" dirty="0"/>
            </a:p>
          </p:txBody>
        </p:sp>
      </p:grpSp>
      <p:grpSp>
        <p:nvGrpSpPr>
          <p:cNvPr id="142" name="ure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3218314" y="2399823"/>
            <a:ext cx="2008082" cy="2648947"/>
            <a:chOff x="284015" y="2244560"/>
            <a:chExt cx="1863011" cy="2457577"/>
          </a:xfrm>
        </p:grpSpPr>
        <p:pic>
          <p:nvPicPr>
            <p:cNvPr id="143" name="picture b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6" y="3861654"/>
              <a:ext cx="1620896" cy="840483"/>
            </a:xfrm>
            <a:prstGeom prst="rect">
              <a:avLst/>
            </a:prstGeom>
          </p:spPr>
        </p:pic>
        <p:sp>
          <p:nvSpPr>
            <p:cNvPr id="144" name="b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15" y="2244560"/>
              <a:ext cx="186301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ure</a:t>
              </a:r>
              <a:endParaRPr lang="en-GB" altLang="en-US" sz="13800" b="1" dirty="0"/>
            </a:p>
          </p:txBody>
        </p:sp>
      </p:grpSp>
      <p:grpSp>
        <p:nvGrpSpPr>
          <p:cNvPr id="145" name="er">
            <a:extLst>
              <a:ext uri="{FF2B5EF4-FFF2-40B4-BE49-F238E27FC236}">
                <a16:creationId xmlns:a16="http://schemas.microsoft.com/office/drawing/2014/main" id="{23F9F2F8-085B-4752-8438-C57B7B80EBA0}"/>
              </a:ext>
            </a:extLst>
          </p:cNvPr>
          <p:cNvGrpSpPr/>
          <p:nvPr/>
        </p:nvGrpSpPr>
        <p:grpSpPr>
          <a:xfrm>
            <a:off x="3591514" y="2051660"/>
            <a:ext cx="1212191" cy="3070024"/>
            <a:chOff x="-708744" y="2244560"/>
            <a:chExt cx="1212191" cy="3070024"/>
          </a:xfrm>
        </p:grpSpPr>
        <p:pic>
          <p:nvPicPr>
            <p:cNvPr id="146" name="picture b">
              <a:extLst>
                <a:ext uri="{FF2B5EF4-FFF2-40B4-BE49-F238E27FC236}">
                  <a16:creationId xmlns:a16="http://schemas.microsoft.com/office/drawing/2014/main" id="{28A8C6C9-E4D5-4EEC-9F23-A654A43F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8035" y="3658978"/>
              <a:ext cx="724481" cy="1655606"/>
            </a:xfrm>
            <a:prstGeom prst="rect">
              <a:avLst/>
            </a:prstGeom>
          </p:spPr>
        </p:pic>
        <p:sp>
          <p:nvSpPr>
            <p:cNvPr id="147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08744" y="2244560"/>
              <a:ext cx="121219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er</a:t>
              </a:r>
              <a:endParaRPr lang="en-GB" altLang="en-US" sz="13800" b="1" dirty="0"/>
            </a:p>
          </p:txBody>
        </p:sp>
      </p:grpSp>
      <p:grpSp>
        <p:nvGrpSpPr>
          <p:cNvPr id="148" name="j">
            <a:extLst>
              <a:ext uri="{FF2B5EF4-FFF2-40B4-BE49-F238E27FC236}">
                <a16:creationId xmlns:a16="http://schemas.microsoft.com/office/drawing/2014/main" id="{B2E973D1-6B27-4F43-A5EF-F925D258A753}"/>
              </a:ext>
            </a:extLst>
          </p:cNvPr>
          <p:cNvGrpSpPr/>
          <p:nvPr/>
        </p:nvGrpSpPr>
        <p:grpSpPr>
          <a:xfrm>
            <a:off x="3654963" y="2092036"/>
            <a:ext cx="876689" cy="3180699"/>
            <a:chOff x="3672259" y="2270482"/>
            <a:chExt cx="876689" cy="3180699"/>
          </a:xfrm>
        </p:grpSpPr>
        <p:pic>
          <p:nvPicPr>
            <p:cNvPr id="149" name="snake">
              <a:extLst>
                <a:ext uri="{FF2B5EF4-FFF2-40B4-BE49-F238E27FC236}">
                  <a16:creationId xmlns:a16="http://schemas.microsoft.com/office/drawing/2014/main" id="{1C69F7B2-D26F-4E1A-AC36-85561CC79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259" y="3977920"/>
              <a:ext cx="876689" cy="1473261"/>
            </a:xfrm>
            <a:prstGeom prst="rect">
              <a:avLst/>
            </a:prstGeom>
          </p:spPr>
        </p:pic>
        <p:sp>
          <p:nvSpPr>
            <p:cNvPr id="150" name="s">
              <a:extLst>
                <a:ext uri="{FF2B5EF4-FFF2-40B4-BE49-F238E27FC236}">
                  <a16:creationId xmlns:a16="http://schemas.microsoft.com/office/drawing/2014/main" id="{BD4491B1-FDCF-4509-821C-733980D03C98}"/>
                </a:ext>
              </a:extLst>
            </p:cNvPr>
            <p:cNvSpPr txBox="1"/>
            <p:nvPr/>
          </p:nvSpPr>
          <p:spPr>
            <a:xfrm>
              <a:off x="3925213" y="2270482"/>
              <a:ext cx="50366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j</a:t>
              </a:r>
              <a:endParaRPr lang="en-GB" sz="13800" b="1" dirty="0"/>
            </a:p>
          </p:txBody>
        </p:sp>
      </p:grpSp>
      <p:grpSp>
        <p:nvGrpSpPr>
          <p:cNvPr id="151" name="v">
            <a:extLst>
              <a:ext uri="{FF2B5EF4-FFF2-40B4-BE49-F238E27FC236}">
                <a16:creationId xmlns:a16="http://schemas.microsoft.com/office/drawing/2014/main" id="{606FD797-464E-4B7E-A1B0-6943B75758CD}"/>
              </a:ext>
            </a:extLst>
          </p:cNvPr>
          <p:cNvGrpSpPr/>
          <p:nvPr/>
        </p:nvGrpSpPr>
        <p:grpSpPr>
          <a:xfrm>
            <a:off x="3741298" y="2276872"/>
            <a:ext cx="1009125" cy="2853006"/>
            <a:chOff x="3645846" y="2270482"/>
            <a:chExt cx="1009125" cy="2853006"/>
          </a:xfrm>
        </p:grpSpPr>
        <p:pic>
          <p:nvPicPr>
            <p:cNvPr id="152" name="snake">
              <a:extLst>
                <a:ext uri="{FF2B5EF4-FFF2-40B4-BE49-F238E27FC236}">
                  <a16:creationId xmlns:a16="http://schemas.microsoft.com/office/drawing/2014/main" id="{C73E0F44-A4D2-4DBD-9042-329568C24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46" y="3697784"/>
              <a:ext cx="1009125" cy="1425704"/>
            </a:xfrm>
            <a:prstGeom prst="rect">
              <a:avLst/>
            </a:prstGeom>
          </p:spPr>
        </p:pic>
        <p:sp>
          <p:nvSpPr>
            <p:cNvPr id="153" name="s">
              <a:extLst>
                <a:ext uri="{FF2B5EF4-FFF2-40B4-BE49-F238E27FC236}">
                  <a16:creationId xmlns:a16="http://schemas.microsoft.com/office/drawing/2014/main" id="{0C45B674-6444-41AD-AF22-DBCC9CF96980}"/>
                </a:ext>
              </a:extLst>
            </p:cNvPr>
            <p:cNvSpPr txBox="1"/>
            <p:nvPr/>
          </p:nvSpPr>
          <p:spPr>
            <a:xfrm>
              <a:off x="3823712" y="2270482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v</a:t>
              </a:r>
              <a:endParaRPr lang="en-GB" sz="13800" b="1" dirty="0"/>
            </a:p>
          </p:txBody>
        </p:sp>
      </p:grpSp>
      <p:grpSp>
        <p:nvGrpSpPr>
          <p:cNvPr id="154" name="w">
            <a:extLst>
              <a:ext uri="{FF2B5EF4-FFF2-40B4-BE49-F238E27FC236}">
                <a16:creationId xmlns:a16="http://schemas.microsoft.com/office/drawing/2014/main" id="{1C0D1F3D-A9E2-4AB8-B6C8-DD1CE87EC72F}"/>
              </a:ext>
            </a:extLst>
          </p:cNvPr>
          <p:cNvGrpSpPr/>
          <p:nvPr/>
        </p:nvGrpSpPr>
        <p:grpSpPr>
          <a:xfrm>
            <a:off x="3191915" y="2441343"/>
            <a:ext cx="1942826" cy="2297630"/>
            <a:chOff x="3029926" y="2270482"/>
            <a:chExt cx="1942826" cy="2297630"/>
          </a:xfrm>
        </p:grpSpPr>
        <p:pic>
          <p:nvPicPr>
            <p:cNvPr id="155" name="snake">
              <a:extLst>
                <a:ext uri="{FF2B5EF4-FFF2-40B4-BE49-F238E27FC236}">
                  <a16:creationId xmlns:a16="http://schemas.microsoft.com/office/drawing/2014/main" id="{906DDD28-A863-4D57-A5F6-DE462C73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926" y="3841194"/>
              <a:ext cx="1942826" cy="726918"/>
            </a:xfrm>
            <a:prstGeom prst="rect">
              <a:avLst/>
            </a:prstGeom>
          </p:spPr>
        </p:pic>
        <p:sp>
          <p:nvSpPr>
            <p:cNvPr id="156" name="s">
              <a:extLst>
                <a:ext uri="{FF2B5EF4-FFF2-40B4-BE49-F238E27FC236}">
                  <a16:creationId xmlns:a16="http://schemas.microsoft.com/office/drawing/2014/main" id="{A02BB17F-E960-4F16-AA38-E273718C7F2E}"/>
                </a:ext>
              </a:extLst>
            </p:cNvPr>
            <p:cNvSpPr txBox="1"/>
            <p:nvPr/>
          </p:nvSpPr>
          <p:spPr>
            <a:xfrm>
              <a:off x="3637180" y="2270482"/>
              <a:ext cx="10983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  <a:endParaRPr lang="en-GB" sz="13800" b="1" dirty="0"/>
            </a:p>
          </p:txBody>
        </p:sp>
      </p:grpSp>
      <p:grpSp>
        <p:nvGrpSpPr>
          <p:cNvPr id="157" name="x">
            <a:extLst>
              <a:ext uri="{FF2B5EF4-FFF2-40B4-BE49-F238E27FC236}">
                <a16:creationId xmlns:a16="http://schemas.microsoft.com/office/drawing/2014/main" id="{193343F5-3BF5-419C-B63B-9CCDE550BA37}"/>
              </a:ext>
            </a:extLst>
          </p:cNvPr>
          <p:cNvGrpSpPr/>
          <p:nvPr/>
        </p:nvGrpSpPr>
        <p:grpSpPr>
          <a:xfrm>
            <a:off x="3304561" y="2276872"/>
            <a:ext cx="1671001" cy="2882955"/>
            <a:chOff x="3295224" y="2270482"/>
            <a:chExt cx="1671001" cy="2882955"/>
          </a:xfrm>
        </p:grpSpPr>
        <p:pic>
          <p:nvPicPr>
            <p:cNvPr id="158" name="snake">
              <a:extLst>
                <a:ext uri="{FF2B5EF4-FFF2-40B4-BE49-F238E27FC236}">
                  <a16:creationId xmlns:a16="http://schemas.microsoft.com/office/drawing/2014/main" id="{33150BC3-9E63-4C21-B7B8-DD2AECC4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224" y="3710642"/>
              <a:ext cx="1671001" cy="1442795"/>
            </a:xfrm>
            <a:prstGeom prst="rect">
              <a:avLst/>
            </a:prstGeom>
          </p:spPr>
        </p:pic>
        <p:sp>
          <p:nvSpPr>
            <p:cNvPr id="159" name="s">
              <a:extLst>
                <a:ext uri="{FF2B5EF4-FFF2-40B4-BE49-F238E27FC236}">
                  <a16:creationId xmlns:a16="http://schemas.microsoft.com/office/drawing/2014/main" id="{657981A7-9B0C-4D78-AB28-07B1B9F9CDDA}"/>
                </a:ext>
              </a:extLst>
            </p:cNvPr>
            <p:cNvSpPr txBox="1"/>
            <p:nvPr/>
          </p:nvSpPr>
          <p:spPr>
            <a:xfrm>
              <a:off x="3794206" y="2270482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  <a:endParaRPr lang="en-GB" sz="13800" b="1" dirty="0"/>
            </a:p>
          </p:txBody>
        </p:sp>
      </p:grpSp>
      <p:grpSp>
        <p:nvGrpSpPr>
          <p:cNvPr id="160" name="y">
            <a:extLst>
              <a:ext uri="{FF2B5EF4-FFF2-40B4-BE49-F238E27FC236}">
                <a16:creationId xmlns:a16="http://schemas.microsoft.com/office/drawing/2014/main" id="{A8FCEC93-DAEB-48E8-9AB0-04B744F6926A}"/>
              </a:ext>
            </a:extLst>
          </p:cNvPr>
          <p:cNvGrpSpPr/>
          <p:nvPr/>
        </p:nvGrpSpPr>
        <p:grpSpPr>
          <a:xfrm>
            <a:off x="3812141" y="2058213"/>
            <a:ext cx="825048" cy="3026971"/>
            <a:chOff x="3748236" y="2270482"/>
            <a:chExt cx="825048" cy="3026971"/>
          </a:xfrm>
        </p:grpSpPr>
        <p:pic>
          <p:nvPicPr>
            <p:cNvPr id="161" name="snake">
              <a:extLst>
                <a:ext uri="{FF2B5EF4-FFF2-40B4-BE49-F238E27FC236}">
                  <a16:creationId xmlns:a16="http://schemas.microsoft.com/office/drawing/2014/main" id="{BDEA54A0-C0F2-4282-ABF5-07083969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36" y="3854658"/>
              <a:ext cx="764975" cy="1442795"/>
            </a:xfrm>
            <a:prstGeom prst="rect">
              <a:avLst/>
            </a:prstGeom>
          </p:spPr>
        </p:pic>
        <p:sp>
          <p:nvSpPr>
            <p:cNvPr id="162" name="s">
              <a:extLst>
                <a:ext uri="{FF2B5EF4-FFF2-40B4-BE49-F238E27FC236}">
                  <a16:creationId xmlns:a16="http://schemas.microsoft.com/office/drawing/2014/main" id="{5D298FF5-DE71-4F3D-AA7A-440C2ACE6343}"/>
                </a:ext>
              </a:extLst>
            </p:cNvPr>
            <p:cNvSpPr txBox="1"/>
            <p:nvPr/>
          </p:nvSpPr>
          <p:spPr>
            <a:xfrm>
              <a:off x="3761843" y="2270482"/>
              <a:ext cx="8114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  <a:endParaRPr lang="en-GB" sz="13800" b="1" dirty="0"/>
            </a:p>
          </p:txBody>
        </p:sp>
      </p:grpSp>
      <p:grpSp>
        <p:nvGrpSpPr>
          <p:cNvPr id="163" name="z">
            <a:extLst>
              <a:ext uri="{FF2B5EF4-FFF2-40B4-BE49-F238E27FC236}">
                <a16:creationId xmlns:a16="http://schemas.microsoft.com/office/drawing/2014/main" id="{A1FCA66A-541F-41E5-BEEE-247B5926F08B}"/>
              </a:ext>
            </a:extLst>
          </p:cNvPr>
          <p:cNvGrpSpPr/>
          <p:nvPr/>
        </p:nvGrpSpPr>
        <p:grpSpPr>
          <a:xfrm>
            <a:off x="3528521" y="2173097"/>
            <a:ext cx="1235711" cy="2952328"/>
            <a:chOff x="3547472" y="2270482"/>
            <a:chExt cx="1235711" cy="2952328"/>
          </a:xfrm>
        </p:grpSpPr>
        <p:pic>
          <p:nvPicPr>
            <p:cNvPr id="164" name="snake">
              <a:extLst>
                <a:ext uri="{FF2B5EF4-FFF2-40B4-BE49-F238E27FC236}">
                  <a16:creationId xmlns:a16="http://schemas.microsoft.com/office/drawing/2014/main" id="{8FA77280-AB15-4052-B7E2-DA91662C1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72" y="3877519"/>
              <a:ext cx="1235711" cy="1345291"/>
            </a:xfrm>
            <a:prstGeom prst="rect">
              <a:avLst/>
            </a:prstGeom>
          </p:spPr>
        </p:pic>
        <p:sp>
          <p:nvSpPr>
            <p:cNvPr id="165" name="s">
              <a:extLst>
                <a:ext uri="{FF2B5EF4-FFF2-40B4-BE49-F238E27FC236}">
                  <a16:creationId xmlns:a16="http://schemas.microsoft.com/office/drawing/2014/main" id="{692BFD21-A57B-4B17-9ACF-49B82CFCFC53}"/>
                </a:ext>
              </a:extLst>
            </p:cNvPr>
            <p:cNvSpPr txBox="1"/>
            <p:nvPr/>
          </p:nvSpPr>
          <p:spPr>
            <a:xfrm>
              <a:off x="3761843" y="2270482"/>
              <a:ext cx="70083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  <a:endParaRPr lang="en-GB" sz="13800" b="1" dirty="0"/>
            </a:p>
          </p:txBody>
        </p:sp>
      </p:grpSp>
      <p:grpSp>
        <p:nvGrpSpPr>
          <p:cNvPr id="166" name="ch"/>
          <p:cNvGrpSpPr/>
          <p:nvPr/>
        </p:nvGrpSpPr>
        <p:grpSpPr>
          <a:xfrm>
            <a:off x="3470755" y="2153904"/>
            <a:ext cx="1399068" cy="3018223"/>
            <a:chOff x="1095547" y="2270693"/>
            <a:chExt cx="1399068" cy="3018223"/>
          </a:xfrm>
        </p:grpSpPr>
        <p:sp>
          <p:nvSpPr>
            <p:cNvPr id="167" name="a">
              <a:extLst>
                <a:ext uri="{FF2B5EF4-FFF2-40B4-BE49-F238E27FC236}">
                  <a16:creationId xmlns:a16="http://schemas.microsoft.com/office/drawing/2014/main" id="{D9AE5132-DF5D-4F0B-BE14-AA9BA8D43CBB}"/>
                </a:ext>
              </a:extLst>
            </p:cNvPr>
            <p:cNvSpPr txBox="1"/>
            <p:nvPr/>
          </p:nvSpPr>
          <p:spPr>
            <a:xfrm>
              <a:off x="1095547" y="2270693"/>
              <a:ext cx="136447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75" y="3701762"/>
              <a:ext cx="1354940" cy="1587154"/>
            </a:xfrm>
            <a:prstGeom prst="rect">
              <a:avLst/>
            </a:prstGeom>
          </p:spPr>
        </p:pic>
      </p:grpSp>
      <p:grpSp>
        <p:nvGrpSpPr>
          <p:cNvPr id="169" name="Or"/>
          <p:cNvGrpSpPr/>
          <p:nvPr/>
        </p:nvGrpSpPr>
        <p:grpSpPr>
          <a:xfrm>
            <a:off x="3142671" y="2323095"/>
            <a:ext cx="1980556" cy="2387507"/>
            <a:chOff x="1450113" y="2367852"/>
            <a:chExt cx="1980556" cy="2387507"/>
          </a:xfrm>
        </p:grpSpPr>
        <p:sp>
          <p:nvSpPr>
            <p:cNvPr id="170" name="k">
              <a:extLst>
                <a:ext uri="{FF2B5EF4-FFF2-40B4-BE49-F238E27FC236}">
                  <a16:creationId xmlns:a16="http://schemas.microsoft.com/office/drawing/2014/main" id="{019D503C-29A5-44ED-ACE6-F0EC914FDCC2}"/>
                </a:ext>
              </a:extLst>
            </p:cNvPr>
            <p:cNvSpPr txBox="1"/>
            <p:nvPr/>
          </p:nvSpPr>
          <p:spPr>
            <a:xfrm>
              <a:off x="1778765" y="2367852"/>
              <a:ext cx="12763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113" y="4012055"/>
              <a:ext cx="1980556" cy="743304"/>
            </a:xfrm>
            <a:prstGeom prst="rect">
              <a:avLst/>
            </a:prstGeom>
          </p:spPr>
        </p:pic>
      </p:grpSp>
      <p:grpSp>
        <p:nvGrpSpPr>
          <p:cNvPr id="172" name="ee"/>
          <p:cNvGrpSpPr/>
          <p:nvPr/>
        </p:nvGrpSpPr>
        <p:grpSpPr>
          <a:xfrm>
            <a:off x="3441990" y="2231454"/>
            <a:ext cx="1492076" cy="2527968"/>
            <a:chOff x="1961533" y="2276504"/>
            <a:chExt cx="1492076" cy="2527968"/>
          </a:xfrm>
        </p:grpSpPr>
        <p:sp>
          <p:nvSpPr>
            <p:cNvPr id="173" name="m">
              <a:extLst>
                <a:ext uri="{FF2B5EF4-FFF2-40B4-BE49-F238E27FC236}">
                  <a16:creationId xmlns:a16="http://schemas.microsoft.com/office/drawing/2014/main" id="{C8805B39-CE09-46F1-8A0C-2FF4B94A3ECB}"/>
                </a:ext>
              </a:extLst>
            </p:cNvPr>
            <p:cNvSpPr txBox="1"/>
            <p:nvPr/>
          </p:nvSpPr>
          <p:spPr>
            <a:xfrm>
              <a:off x="2051841" y="2276504"/>
              <a:ext cx="12554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533" y="3875637"/>
              <a:ext cx="1492076" cy="9288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7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2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7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25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75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47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25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2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325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37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7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925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25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225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27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475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775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875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75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12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4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675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775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975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500"/>
                            </p:stCondLst>
                            <p:childTnLst>
                              <p:par>
                                <p:cTn id="2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1700808"/>
            <a:ext cx="1511401" cy="759745"/>
          </a:xfrm>
          <a:prstGeom prst="rect">
            <a:avLst/>
          </a:prstGeom>
        </p:spPr>
      </p:pic>
      <p:grpSp>
        <p:nvGrpSpPr>
          <p:cNvPr id="3" name="d"/>
          <p:cNvGrpSpPr/>
          <p:nvPr/>
        </p:nvGrpSpPr>
        <p:grpSpPr>
          <a:xfrm>
            <a:off x="2915816" y="4264449"/>
            <a:ext cx="792657" cy="874428"/>
            <a:chOff x="2772938" y="4185642"/>
            <a:chExt cx="864096" cy="9532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938" y="4308795"/>
              <a:ext cx="864096" cy="8300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73581" y="4185642"/>
              <a:ext cx="536825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24497" y="4297782"/>
            <a:ext cx="792657" cy="841095"/>
            <a:chOff x="3924497" y="4221979"/>
            <a:chExt cx="864096" cy="916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497" y="4308795"/>
              <a:ext cx="864096" cy="83008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88109" y="4221979"/>
              <a:ext cx="53687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a</a:t>
              </a:r>
            </a:p>
          </p:txBody>
        </p:sp>
      </p:grpSp>
      <p:grpSp>
        <p:nvGrpSpPr>
          <p:cNvPr id="9" name="r"/>
          <p:cNvGrpSpPr/>
          <p:nvPr/>
        </p:nvGrpSpPr>
        <p:grpSpPr>
          <a:xfrm>
            <a:off x="4932040" y="4307157"/>
            <a:ext cx="792657" cy="816022"/>
            <a:chOff x="5076056" y="4233613"/>
            <a:chExt cx="864096" cy="8895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4293096"/>
              <a:ext cx="864096" cy="8300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291413" y="4233613"/>
              <a:ext cx="463430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0152" y="4312930"/>
            <a:ext cx="792657" cy="825948"/>
            <a:chOff x="6227615" y="4238491"/>
            <a:chExt cx="864096" cy="9003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15" y="4308795"/>
              <a:ext cx="864096" cy="83008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20655" y="4238491"/>
              <a:ext cx="543815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a</a:t>
              </a:r>
            </a:p>
          </p:txBody>
        </p:sp>
      </p:grpSp>
      <p:grpSp>
        <p:nvGrpSpPr>
          <p:cNvPr id="15" name="m"/>
          <p:cNvGrpSpPr/>
          <p:nvPr/>
        </p:nvGrpSpPr>
        <p:grpSpPr>
          <a:xfrm>
            <a:off x="2195167" y="5288310"/>
            <a:ext cx="883004" cy="804986"/>
            <a:chOff x="2053427" y="5269999"/>
            <a:chExt cx="883004" cy="80498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427" y="5313528"/>
              <a:ext cx="792657" cy="76145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228839" y="5269999"/>
              <a:ext cx="7075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o</a:t>
              </a:r>
            </a:p>
          </p:txBody>
        </p:sp>
      </p:grpSp>
      <p:grpSp>
        <p:nvGrpSpPr>
          <p:cNvPr id="18" name="u"/>
          <p:cNvGrpSpPr/>
          <p:nvPr/>
        </p:nvGrpSpPr>
        <p:grpSpPr>
          <a:xfrm>
            <a:off x="3204987" y="5259835"/>
            <a:ext cx="870502" cy="815147"/>
            <a:chOff x="3204986" y="5186370"/>
            <a:chExt cx="948957" cy="8886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986" y="5244899"/>
              <a:ext cx="864096" cy="83008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382578" y="5186370"/>
              <a:ext cx="771365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11959" y="5241590"/>
            <a:ext cx="898540" cy="817690"/>
            <a:chOff x="4356545" y="5167898"/>
            <a:chExt cx="979522" cy="89138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545" y="5229200"/>
              <a:ext cx="864096" cy="83008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564704" y="5167898"/>
              <a:ext cx="771363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0073" y="5251848"/>
            <a:ext cx="915133" cy="823128"/>
            <a:chOff x="5508104" y="5177669"/>
            <a:chExt cx="997610" cy="8973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5244899"/>
              <a:ext cx="864096" cy="83008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34348" y="5177669"/>
              <a:ext cx="771366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r</a:t>
              </a:r>
            </a:p>
          </p:txBody>
        </p:sp>
      </p:grpSp>
      <p:grpSp>
        <p:nvGrpSpPr>
          <p:cNvPr id="27" name="r"/>
          <p:cNvGrpSpPr/>
          <p:nvPr/>
        </p:nvGrpSpPr>
        <p:grpSpPr>
          <a:xfrm>
            <a:off x="6177261" y="5203372"/>
            <a:ext cx="792657" cy="817920"/>
            <a:chOff x="5076056" y="4231545"/>
            <a:chExt cx="864096" cy="8916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4293096"/>
              <a:ext cx="864096" cy="83008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274457" y="4231545"/>
              <a:ext cx="531582" cy="83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o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44526" y="4337793"/>
            <a:ext cx="940459" cy="809316"/>
            <a:chOff x="4356545" y="5177027"/>
            <a:chExt cx="1025219" cy="88225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545" y="5229200"/>
              <a:ext cx="864096" cy="83008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4610401" y="5177027"/>
              <a:ext cx="771363" cy="838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latin typeface="Twinkl SemiBold" pitchFamily="2" charset="0"/>
                </a:rPr>
                <a:t>f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40"/>
          </a:solidFill>
        </p:grpSpPr>
        <p:sp>
          <p:nvSpPr>
            <p:cNvPr id="34" name="Oval 33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1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04341 -0.55301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-0.27136 -0.55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2974 -0.6939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31406 -0.697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3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21875 -0.6858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5" y="2864707"/>
            <a:ext cx="2178190" cy="2292485"/>
          </a:xfrm>
          <a:prstGeom prst="rect">
            <a:avLst/>
          </a:prstGeom>
        </p:spPr>
      </p:pic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4860468"/>
            <a:ext cx="7776863" cy="131649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Let’s ask the map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which mountain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is the h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igh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est in 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world!”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G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 plan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GB" sz="2400" dirty="0">
                <a:solidFill>
                  <a:srgbClr val="FF000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“Magic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map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can you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show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us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?”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40"/>
          </a:solidFill>
        </p:grpSpPr>
        <p:sp>
          <p:nvSpPr>
            <p:cNvPr id="6" name="Oval 5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57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Sentence Time</a:t>
            </a:r>
          </a:p>
        </p:txBody>
      </p:sp>
      <p:grpSp>
        <p:nvGrpSpPr>
          <p:cNvPr id="3" name="Kit's teachings">
            <a:extLst>
              <a:ext uri="{FF2B5EF4-FFF2-40B4-BE49-F238E27FC236}">
                <a16:creationId xmlns:a16="http://schemas.microsoft.com/office/drawing/2014/main" id="{6316D212-E149-4F6E-BB68-57A72FDFF879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82A4C98B-4AA6-4978-9D79-C8870BDFE4A1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7EF93B-5479-4984-8AD1-F81387611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</p:pic>
      </p:grpSp>
      <p:sp>
        <p:nvSpPr>
          <p:cNvPr id="6" name="Kit's teaching bubble">
            <a:extLst>
              <a:ext uri="{FF2B5EF4-FFF2-40B4-BE49-F238E27FC236}">
                <a16:creationId xmlns:a16="http://schemas.microsoft.com/office/drawing/2014/main" id="{6B89D834-5EFF-409D-83AE-C2C4210EFD7D}"/>
              </a:ext>
            </a:extLst>
          </p:cNvPr>
          <p:cNvSpPr/>
          <p:nvPr/>
        </p:nvSpPr>
        <p:spPr>
          <a:xfrm>
            <a:off x="1403648" y="4065488"/>
            <a:ext cx="4392488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‘Show’ to see a suggested caption for the picture.</a:t>
            </a:r>
          </a:p>
        </p:txBody>
      </p:sp>
      <p:sp>
        <p:nvSpPr>
          <p:cNvPr id="7" name="Close bubble">
            <a:extLst>
              <a:ext uri="{FF2B5EF4-FFF2-40B4-BE49-F238E27FC236}">
                <a16:creationId xmlns:a16="http://schemas.microsoft.com/office/drawing/2014/main" id="{A159615D-24FD-4F2B-B260-EC091C3754F7}"/>
              </a:ext>
            </a:extLst>
          </p:cNvPr>
          <p:cNvSpPr/>
          <p:nvPr/>
        </p:nvSpPr>
        <p:spPr>
          <a:xfrm>
            <a:off x="5652120" y="3981896"/>
            <a:ext cx="284162" cy="284163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1502511"/>
            <a:ext cx="7776863" cy="84637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answer does the magic map give? Look at the picture and write a sentence to match.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40"/>
          </a:solidFill>
        </p:grpSpPr>
        <p:sp>
          <p:nvSpPr>
            <p:cNvPr id="10" name="Oval 9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6952"/>
            <a:ext cx="1664426" cy="33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 l="-1265" r="-1265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979712" y="620688"/>
            <a:ext cx="5184576" cy="1872208"/>
            <a:chOff x="1979712" y="620688"/>
            <a:chExt cx="5184576" cy="1872208"/>
          </a:xfrm>
        </p:grpSpPr>
        <p:sp>
          <p:nvSpPr>
            <p:cNvPr id="4" name="Speech Bubble">
              <a:extLst>
                <a:ext uri="{FF2B5EF4-FFF2-40B4-BE49-F238E27FC236}">
                  <a16:creationId xmlns:a16="http://schemas.microsoft.com/office/drawing/2014/main" id="{A76D31D8-F544-4266-A305-25105201D1D9}"/>
                </a:ext>
              </a:extLst>
            </p:cNvPr>
            <p:cNvSpPr/>
            <p:nvPr/>
          </p:nvSpPr>
          <p:spPr>
            <a:xfrm>
              <a:off x="1979712" y="620688"/>
              <a:ext cx="5184576" cy="1872208"/>
            </a:xfrm>
            <a:prstGeom prst="wedgeRoundRectCallout">
              <a:avLst>
                <a:gd name="adj1" fmla="val -48427"/>
                <a:gd name="adj2" fmla="val 14991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DE1E5A"/>
                  </a:solidFill>
                  <a:latin typeface="Twinkl" pitchFamily="50" charset="0"/>
                </a:rPr>
                <a:t>You</a:t>
              </a:r>
              <a:r>
                <a:rPr lang="en-GB" sz="3200" dirty="0">
                  <a:solidFill>
                    <a:schemeClr val="tx1"/>
                  </a:solidFill>
                  <a:latin typeface="Twinkl" pitchFamily="50" charset="0"/>
                </a:rPr>
                <a:t> can go on a trip to</a:t>
              </a:r>
            </a:p>
            <a:p>
              <a:pPr algn="ctr"/>
              <a:endParaRPr lang="en-GB" sz="32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79812" y="1598173"/>
              <a:ext cx="33843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>
                  <a:latin typeface="Twinkl" pitchFamily="50" charset="0"/>
                </a:rPr>
                <a:t>stand on Everest.</a:t>
              </a:r>
              <a:endParaRPr lang="en-GB" sz="3200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49" y="3027579"/>
            <a:ext cx="922749" cy="28396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3284984"/>
            <a:ext cx="912362" cy="2839633"/>
          </a:xfrm>
          <a:prstGeom prst="rect">
            <a:avLst/>
          </a:prstGeom>
        </p:spPr>
      </p:pic>
      <p:sp>
        <p:nvSpPr>
          <p:cNvPr id="33" name="Sound Buttons">
            <a:extLst>
              <a:ext uri="{FF2B5EF4-FFF2-40B4-BE49-F238E27FC236}">
                <a16:creationId xmlns:a16="http://schemas.microsoft.com/office/drawing/2014/main" id="{FF2B17B6-EB20-4042-B0A2-3C6CF20131EC}"/>
              </a:ext>
            </a:extLst>
          </p:cNvPr>
          <p:cNvSpPr/>
          <p:nvPr/>
        </p:nvSpPr>
        <p:spPr>
          <a:xfrm>
            <a:off x="755576" y="5650938"/>
            <a:ext cx="2644130" cy="432048"/>
          </a:xfrm>
          <a:prstGeom prst="roundRect">
            <a:avLst>
              <a:gd name="adj" fmla="val 50000"/>
            </a:avLst>
          </a:prstGeom>
          <a:solidFill>
            <a:srgbClr val="00A65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40"/>
          </a:solidFill>
        </p:grpSpPr>
        <p:sp>
          <p:nvSpPr>
            <p:cNvPr id="37" name="Oval 36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987824" y="1556792"/>
            <a:ext cx="3131654" cy="680374"/>
            <a:chOff x="2987824" y="1556792"/>
            <a:chExt cx="3131654" cy="680374"/>
          </a:xfrm>
        </p:grpSpPr>
        <p:grpSp>
          <p:nvGrpSpPr>
            <p:cNvPr id="6" name="Group 5"/>
            <p:cNvGrpSpPr/>
            <p:nvPr/>
          </p:nvGrpSpPr>
          <p:grpSpPr>
            <a:xfrm>
              <a:off x="2987824" y="1556792"/>
              <a:ext cx="3131654" cy="680374"/>
              <a:chOff x="1691680" y="1556792"/>
              <a:chExt cx="3131654" cy="68037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2051720" y="1556792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2267744" y="1556792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2483768" y="1556792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3347864" y="1556792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3563888" y="1556792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3923928" y="1556792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4265972" y="1556792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4383258" y="1556792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4549296" y="1556792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4715334" y="1556792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1691680" y="2135300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1853692" y="2135300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2043352" y="2136870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2264531" y="2135300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2519639" y="2135300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2832215" y="2135300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3087323" y="2135300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3405874" y="2135300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3616425" y="2132856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4174372" y="2132856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4500902" y="2132856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830F917-A507-4099-B32A-3E65879344E3}"/>
                  </a:ext>
                </a:extLst>
              </p:cNvPr>
              <p:cNvSpPr/>
              <p:nvPr/>
            </p:nvSpPr>
            <p:spPr>
              <a:xfrm>
                <a:off x="4636075" y="2132856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9" name="Rectangle: Rounded Corners 50">
              <a:extLst>
                <a:ext uri="{FF2B5EF4-FFF2-40B4-BE49-F238E27FC236}">
                  <a16:creationId xmlns:a16="http://schemas.microsoft.com/office/drawing/2014/main" id="{65E80011-43C3-4D44-AEFA-73FAA6351131}"/>
                </a:ext>
              </a:extLst>
            </p:cNvPr>
            <p:cNvSpPr/>
            <p:nvPr/>
          </p:nvSpPr>
          <p:spPr>
            <a:xfrm>
              <a:off x="5056572" y="2125413"/>
              <a:ext cx="360040" cy="1077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2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43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1549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 l="-1265" r="-1265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2664296" cy="70942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40"/>
          </a:solidFill>
        </p:grpSpPr>
        <p:sp>
          <p:nvSpPr>
            <p:cNvPr id="8" name="Oval 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1124744"/>
            <a:ext cx="2439865" cy="6858000"/>
          </a:xfrm>
          <a:prstGeom prst="rect">
            <a:avLst/>
          </a:prstGeom>
        </p:spPr>
      </p:pic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869160"/>
            <a:ext cx="7776863" cy="131649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So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</a:t>
            </a:r>
            <a:r>
              <a:rPr lang="en-GB" sz="2400" dirty="0">
                <a:solidFill>
                  <a:srgbClr val="FF000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Ev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est is the h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igh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est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mountain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 the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world,”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GB" sz="2400" dirty="0">
                <a:solidFill>
                  <a:srgbClr val="FF000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 tr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around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em st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ted to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fade.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But we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don’t want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 go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there!” shouted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98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73AA173-5E40-450D-8D55-358810DB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78510"/>
            <a:ext cx="8220075" cy="994306"/>
          </a:xfrm>
        </p:spPr>
        <p:txBody>
          <a:bodyPr/>
          <a:lstStyle/>
          <a:p>
            <a:pPr algn="ctr"/>
            <a:r>
              <a:rPr lang="en-GB" altLang="en-US" b="0" dirty="0"/>
              <a:t>Today, we have learnt…</a:t>
            </a:r>
            <a:br>
              <a:rPr lang="en-GB" altLang="en-US" b="0" dirty="0"/>
            </a:br>
            <a:r>
              <a:rPr lang="en-GB" altLang="en-US" b="0" dirty="0"/>
              <a:t>Initial Consonant Blends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1EBD85-875B-4407-8C3A-17EEFD656A16}"/>
              </a:ext>
            </a:extLst>
          </p:cNvPr>
          <p:cNvSpPr/>
          <p:nvPr/>
        </p:nvSpPr>
        <p:spPr>
          <a:xfrm>
            <a:off x="2600146" y="5651956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adventure continues next lesson!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60848"/>
            <a:ext cx="1661657" cy="331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46686"/>
            <a:ext cx="2376264" cy="47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95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2267744" y="1772816"/>
            <a:ext cx="4824536" cy="4824536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620688"/>
            <a:ext cx="7776863" cy="94209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Today, we are learning to read words that contain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b="1" dirty="0">
                <a:solidFill>
                  <a:schemeClr val="tx1"/>
                </a:solidFill>
              </a:rPr>
              <a:t>initial consonant blends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20888"/>
            <a:ext cx="2376264" cy="47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0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4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42603"/>
            <a:ext cx="1714080" cy="5815397"/>
          </a:xfrm>
          <a:prstGeom prst="rect">
            <a:avLst/>
          </a:prstGeom>
        </p:spPr>
      </p:pic>
      <p:sp>
        <p:nvSpPr>
          <p:cNvPr id="7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 flipH="1">
            <a:off x="971600" y="1124744"/>
            <a:ext cx="5328592" cy="864096"/>
          </a:xfrm>
          <a:prstGeom prst="wedgeRoundRectCallout">
            <a:avLst>
              <a:gd name="adj1" fmla="val -43407"/>
              <a:gd name="adj2" fmla="val 12635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week, we are learning to spell the tricky words </a:t>
            </a:r>
            <a:r>
              <a:rPr lang="en-GB" dirty="0">
                <a:solidFill>
                  <a:srgbClr val="DE1E5A"/>
                </a:solidFill>
                <a:latin typeface="Twinkl" pitchFamily="50" charset="0"/>
              </a:rPr>
              <a:t>was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and </a:t>
            </a:r>
            <a:r>
              <a:rPr lang="en-GB" dirty="0">
                <a:solidFill>
                  <a:srgbClr val="DE1E5A"/>
                </a:solidFill>
                <a:latin typeface="Twinkl" pitchFamily="50" charset="0"/>
              </a:rPr>
              <a:t>you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.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.</a:t>
            </a:r>
          </a:p>
        </p:txBody>
      </p:sp>
      <p:sp>
        <p:nvSpPr>
          <p:cNvPr id="8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 flipH="1">
            <a:off x="1907704" y="3934142"/>
            <a:ext cx="4032448" cy="864096"/>
          </a:xfrm>
          <a:prstGeom prst="wedgeRoundRectCallout">
            <a:avLst>
              <a:gd name="adj1" fmla="val -39314"/>
              <a:gd name="adj2" fmla="val -11556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Watch the magic pencil write the words. Can you join in?</a:t>
            </a:r>
          </a:p>
        </p:txBody>
      </p:sp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836712"/>
            <a:ext cx="60486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50" charset="0"/>
              </a:rPr>
              <a:t>was</a:t>
            </a:r>
            <a:endParaRPr lang="en-GB" sz="230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13922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77429"/>
            <a:ext cx="13922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77428"/>
            <a:ext cx="13922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Kit's teachings">
            <a:extLst>
              <a:ext uri="{FF2B5EF4-FFF2-40B4-BE49-F238E27FC236}">
                <a16:creationId xmlns:a16="http://schemas.microsoft.com/office/drawing/2014/main" id="{6316D212-E149-4F6E-BB68-57A72FDFF879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0" name="Rectangle: Rounded Corners 20">
              <a:extLst>
                <a:ext uri="{FF2B5EF4-FFF2-40B4-BE49-F238E27FC236}">
                  <a16:creationId xmlns:a16="http://schemas.microsoft.com/office/drawing/2014/main" id="{82A4C98B-4AA6-4978-9D79-C8870BDFE4A1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7EF93B-5479-4984-8AD1-F81387611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</p:pic>
      </p:grpSp>
      <p:sp>
        <p:nvSpPr>
          <p:cNvPr id="15" name="Kit's teaching bubble">
            <a:extLst>
              <a:ext uri="{FF2B5EF4-FFF2-40B4-BE49-F238E27FC236}">
                <a16:creationId xmlns:a16="http://schemas.microsoft.com/office/drawing/2014/main" id="{6B89D834-5EFF-409D-83AE-C2C4210EFD7D}"/>
              </a:ext>
            </a:extLst>
          </p:cNvPr>
          <p:cNvSpPr/>
          <p:nvPr/>
        </p:nvSpPr>
        <p:spPr>
          <a:xfrm>
            <a:off x="1403648" y="4065488"/>
            <a:ext cx="4896544" cy="1091704"/>
          </a:xfrm>
          <a:prstGeom prst="wedgeRoundRectCallout">
            <a:avLst>
              <a:gd name="adj1" fmla="val -45557"/>
              <a:gd name="adj2" fmla="val 89481"/>
              <a:gd name="adj3" fmla="val 16667"/>
            </a:avLst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It can help to spell out tricky words using the letter names to remind children that tricky words can’t be sounded out.</a:t>
            </a:r>
          </a:p>
        </p:txBody>
      </p:sp>
      <p:sp>
        <p:nvSpPr>
          <p:cNvPr id="16" name="Close bubble">
            <a:extLst>
              <a:ext uri="{FF2B5EF4-FFF2-40B4-BE49-F238E27FC236}">
                <a16:creationId xmlns:a16="http://schemas.microsoft.com/office/drawing/2014/main" id="{A159615D-24FD-4F2B-B260-EC091C3754F7}"/>
              </a:ext>
            </a:extLst>
          </p:cNvPr>
          <p:cNvSpPr/>
          <p:nvPr/>
        </p:nvSpPr>
        <p:spPr>
          <a:xfrm>
            <a:off x="6156176" y="3981896"/>
            <a:ext cx="284162" cy="284163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4"/>
          </a:solidFill>
        </p:grpSpPr>
        <p:sp>
          <p:nvSpPr>
            <p:cNvPr id="18" name="Oval 17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30" name="Write Action">
            <a:extLst>
              <a:ext uri="{FF2B5EF4-FFF2-40B4-BE49-F238E27FC236}">
                <a16:creationId xmlns:a16="http://schemas.microsoft.com/office/drawing/2014/main" id="{59A4B36C-D4AD-4A28-8D66-C84181668F71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31" name="Write action">
              <a:extLst>
                <a:ext uri="{FF2B5EF4-FFF2-40B4-BE49-F238E27FC236}">
                  <a16:creationId xmlns:a16="http://schemas.microsoft.com/office/drawing/2014/main" id="{31557B25-6165-45BD-A3F4-FE271F6E7637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33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rgbClr val="00964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C4B4860-B190-4D4F-9A93-6988FBF0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450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05521 0.1713 L 0.11424 0.01643 L 0.16181 0.16227 L 0.21806 0.0088 L 0.2132 0.0125 L 0.2132 0.01134 " pathEditMode="relative" rAng="0" ptsTypes="AA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1614 -0.01389 L -0.04652 -0.01158 L -0.05989 0.01134 L -0.0684 0.05069 L -0.06372 0.10023 L -0.04947 0.1449 L -0.02656 0.14745 L -0.0019 0.12963 L 0.00869 0.09537 L 0.02188 0.04189 L 0.0257 0.01134 L 0.02292 0.15254 L 0.03907 0.14861 L 0.05157 0.13981 " pathEditMode="relative" rAng="0" ptsTypes="AAAAAAAAAAAAAAA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2674 -0.01644 L -0.04861 -0.01644 L -0.07049 -0.00648 L -0.07917 0.04699 L -0.07049 0.06088 L -0.00295 0.09768 L -0.01441 0.14328 L -0.02865 0.1574 L -0.04775 0.15995 L -0.05625 0.15995 L -0.06667 0.1574 L -0.08195 0.14722 L -0.09618 0.13564 " pathEditMode="relative" rAng="0" ptsTypes="AAAAAAAAAAAAAA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764704"/>
            <a:ext cx="60486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50" charset="0"/>
              </a:rPr>
              <a:t>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13922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13922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30072"/>
            <a:ext cx="13922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7EF93B-5479-4984-8AD1-F813876114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97" t="-8561" r="-15847" b="56577"/>
          <a:stretch/>
        </p:blipFill>
        <p:spPr>
          <a:xfrm>
            <a:off x="683568" y="5157192"/>
            <a:ext cx="1008112" cy="10081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651"/>
            </a:solidFill>
          </a:ln>
        </p:spPr>
      </p:pic>
      <p:sp>
        <p:nvSpPr>
          <p:cNvPr id="9" name="Kit's teaching bubble">
            <a:extLst>
              <a:ext uri="{FF2B5EF4-FFF2-40B4-BE49-F238E27FC236}">
                <a16:creationId xmlns:a16="http://schemas.microsoft.com/office/drawing/2014/main" id="{6B89D834-5EFF-409D-83AE-C2C4210EFD7D}"/>
              </a:ext>
            </a:extLst>
          </p:cNvPr>
          <p:cNvSpPr/>
          <p:nvPr/>
        </p:nvSpPr>
        <p:spPr>
          <a:xfrm>
            <a:off x="2123728" y="4752214"/>
            <a:ext cx="3744416" cy="1281562"/>
          </a:xfrm>
          <a:prstGeom prst="wedgeRoundRectCallout">
            <a:avLst>
              <a:gd name="adj1" fmla="val -64484"/>
              <a:gd name="adj2" fmla="val -4562"/>
              <a:gd name="adj3" fmla="val 16667"/>
            </a:avLst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It can help to spell out tricky words using the letter names to remind children that tricky words can’t be sounded out.</a:t>
            </a:r>
          </a:p>
        </p:txBody>
      </p:sp>
      <p:sp>
        <p:nvSpPr>
          <p:cNvPr id="10" name="Close bubble">
            <a:extLst>
              <a:ext uri="{FF2B5EF4-FFF2-40B4-BE49-F238E27FC236}">
                <a16:creationId xmlns:a16="http://schemas.microsoft.com/office/drawing/2014/main" id="{A159615D-24FD-4F2B-B260-EC091C3754F7}"/>
              </a:ext>
            </a:extLst>
          </p:cNvPr>
          <p:cNvSpPr/>
          <p:nvPr/>
        </p:nvSpPr>
        <p:spPr>
          <a:xfrm>
            <a:off x="5639304" y="4732228"/>
            <a:ext cx="284162" cy="284163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4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4" name="Write Action">
            <a:extLst>
              <a:ext uri="{FF2B5EF4-FFF2-40B4-BE49-F238E27FC236}">
                <a16:creationId xmlns:a16="http://schemas.microsoft.com/office/drawing/2014/main" id="{59A4B36C-D4AD-4A28-8D66-C84181668F71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15" name="Write action">
              <a:extLst>
                <a:ext uri="{FF2B5EF4-FFF2-40B4-BE49-F238E27FC236}">
                  <a16:creationId xmlns:a16="http://schemas.microsoft.com/office/drawing/2014/main" id="{31557B25-6165-45BD-A3F4-FE271F6E7637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7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rgbClr val="00964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4B4860-B190-4D4F-9A93-6988FBF0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4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C 0.00035 0.04468 0.00069 0.08959 0.00087 0.1345 L 0.00764 0.16482 L 0.03437 0.17246 L 0.05712 0.15857 L 0.08107 0.12686 L 0.10017 0.00741 L 0.08871 0.22848 L 0.06771 0.2588 L 0.03906 0.27292 L 0.01719 0.26899 L -0.00278 0.26019 " pathEditMode="relative" rAng="0" ptsTypes="AAAAAAAAAA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0125 0.03935 L -0.01996 0.08009 L -0.01528 0.12454 L 0.00191 0.15116 L 0.02483 0.16528 L 0.05243 0.15625 L 0.07431 0.13843 L 0.08385 0.10417 L 0.08681 0.06736 L 0.0658 -0.00625 L 0.03715 -0.00995 " pathEditMode="relative" rAng="0" ptsTypes="AAAAAAAAAAAA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66667E-6 0.06713 L 0.00087 0.11921 L -0.00087 0.15092 L 0.00851 0.17523 L 0.03055 0.17013 L 0.05625 0.15486 L 0.07899 0.13449 L 0.09045 0.01504 L 0.08854 0.1625 L 0.1066 0.16875 L 0.13055 0.1625 " pathEditMode="relative" rAng="0" ptsTypes="AAAAAAAAAAAA">
                                      <p:cBhvr>
                                        <p:cTn id="5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" y="4565202"/>
            <a:ext cx="7251264" cy="1740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94" y="3275876"/>
            <a:ext cx="1154143" cy="2234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94" y="1945110"/>
            <a:ext cx="1352710" cy="3358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9" y="1971032"/>
            <a:ext cx="1332719" cy="3358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38" y="3068960"/>
            <a:ext cx="1118764" cy="2234315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4941168"/>
            <a:ext cx="7776863" cy="123579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Gran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653C8F"/>
                </a:solidFill>
                <a:latin typeface="Twinkl" pitchFamily="50" charset="0"/>
              </a:rPr>
              <a:t>and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Grandad had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stopped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f</a:t>
            </a:r>
            <a:r>
              <a:rPr lang="en-GB" sz="2400" u="sng" dirty="0">
                <a:solidFill>
                  <a:schemeClr val="accent1"/>
                </a:solidFill>
                <a:latin typeface="Twinkl" pitchFamily="50" charset="0"/>
              </a:rPr>
              <a:t>or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 a picnic lun</a:t>
            </a:r>
            <a:r>
              <a:rPr lang="en-GB" sz="2400" u="sng" dirty="0">
                <a:solidFill>
                  <a:schemeClr val="accent1"/>
                </a:solidFill>
                <a:latin typeface="Twinkl" pitchFamily="50" charset="0"/>
              </a:rPr>
              <a:t>ch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walk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had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made </a:t>
            </a:r>
            <a:r>
              <a:rPr lang="en-GB" sz="2400" u="sng" dirty="0">
                <a:solidFill>
                  <a:schemeClr val="accent1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em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hungry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and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they all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happily tucked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into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their sandwiches.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56" y="4012698"/>
            <a:ext cx="757199" cy="821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79" y="4012699"/>
            <a:ext cx="757199" cy="8218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4"/>
          </a:solidFill>
        </p:grpSpPr>
        <p:sp>
          <p:nvSpPr>
            <p:cNvPr id="11" name="Oval 10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7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" y="4565202"/>
            <a:ext cx="7251264" cy="1740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53" y="2053680"/>
            <a:ext cx="1352710" cy="3358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63" y="1988840"/>
            <a:ext cx="1332719" cy="3358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12" y="3781760"/>
            <a:ext cx="757199" cy="821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19" y="3807824"/>
            <a:ext cx="757199" cy="821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48" y="2663493"/>
            <a:ext cx="820927" cy="2555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16" y="2564904"/>
            <a:ext cx="1010488" cy="2555052"/>
          </a:xfrm>
          <a:prstGeom prst="rect">
            <a:avLst/>
          </a:prstGeom>
        </p:spPr>
      </p:pic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4565202"/>
            <a:ext cx="7776863" cy="161176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After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lun</a:t>
            </a:r>
            <a:r>
              <a:rPr lang="en-GB" sz="2400" u="sng" dirty="0">
                <a:solidFill>
                  <a:schemeClr val="accent1"/>
                </a:solidFill>
                <a:latin typeface="Twinkl" pitchFamily="50" charset="0"/>
              </a:rPr>
              <a:t>ch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 Gran and Grandad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dozed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in the sun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“I love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bei</a:t>
            </a:r>
            <a:r>
              <a:rPr lang="en-GB" sz="2400" u="sng" dirty="0">
                <a:solidFill>
                  <a:schemeClr val="accent1"/>
                </a:solidFill>
                <a:latin typeface="Twinkl" pitchFamily="50" charset="0"/>
              </a:rPr>
              <a:t>ng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 in 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mountains,”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Me t</a:t>
            </a:r>
            <a:r>
              <a:rPr lang="en-GB" sz="2400" u="sng" dirty="0">
                <a:solidFill>
                  <a:schemeClr val="accent1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I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wonder </a:t>
            </a:r>
            <a:r>
              <a:rPr lang="en-GB" sz="2400" dirty="0">
                <a:solidFill>
                  <a:schemeClr val="accent1"/>
                </a:solidFill>
                <a:latin typeface="Twinkl" pitchFamily="50" charset="0"/>
              </a:rPr>
              <a:t>if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there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are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other mountains?”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4"/>
          </a:solidFill>
        </p:grpSpPr>
        <p:sp>
          <p:nvSpPr>
            <p:cNvPr id="11" name="Oval 10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24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75" y="2714371"/>
            <a:ext cx="1768640" cy="25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4" y="2636912"/>
            <a:ext cx="812966" cy="25302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4"/>
          </a:solidFill>
        </p:grpSpPr>
        <p:sp>
          <p:nvSpPr>
            <p:cNvPr id="8" name="Oval 7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15" y="3792573"/>
            <a:ext cx="902225" cy="1152368"/>
          </a:xfrm>
          <a:prstGeom prst="rect">
            <a:avLst/>
          </a:prstGeom>
        </p:spPr>
      </p:pic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4860468"/>
            <a:ext cx="7776863" cy="131649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</a:t>
            </a:r>
            <a:r>
              <a:rPr lang="en-GB" sz="2400" dirty="0"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know</a:t>
            </a:r>
            <a:r>
              <a:rPr lang="en-GB" sz="2400" dirty="0"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h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ow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we can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find out!” </a:t>
            </a:r>
            <a:r>
              <a:rPr lang="en-GB" sz="2400" dirty="0">
                <a:solidFill>
                  <a:srgbClr val="FF0000"/>
                </a:solidFill>
                <a:latin typeface="Twinkl" pitchFamily="50" charset="0"/>
              </a:rPr>
              <a:t>said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“Guess what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Twinkl" pitchFamily="50" charset="0"/>
              </a:rPr>
              <a:t>have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 my ru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ck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ck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magic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map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</a:t>
            </a:r>
            <a:r>
              <a:rPr lang="en-GB" sz="2400" dirty="0"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GB" sz="2400" dirty="0"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Sam,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wi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excitement.</a:t>
            </a:r>
          </a:p>
        </p:txBody>
      </p:sp>
    </p:spTree>
    <p:extLst>
      <p:ext uri="{BB962C8B-B14F-4D97-AF65-F5344CB8AC3E}">
        <p14:creationId xmlns:p14="http://schemas.microsoft.com/office/powerpoint/2010/main" val="341911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637</TotalTime>
  <Words>553</Words>
  <Application>Microsoft Office PowerPoint</Application>
  <PresentationFormat>On-screen Show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Tuffy-TTF</vt:lpstr>
      <vt:lpstr>Twinkl SemiBold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Magic Map</vt:lpstr>
      <vt:lpstr>PowerPoint Presentation</vt:lpstr>
      <vt:lpstr>What’s on the mountain?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Sentence Time</vt:lpstr>
      <vt:lpstr>PowerPoint Presentation</vt:lpstr>
      <vt:lpstr>PowerPoint Presentation</vt:lpstr>
      <vt:lpstr>Today, we have learnt… Initial Consonant Blends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Sana Mehmood</dc:creator>
  <cp:lastModifiedBy>Hannah Emery</cp:lastModifiedBy>
  <cp:revision>61</cp:revision>
  <dcterms:created xsi:type="dcterms:W3CDTF">2018-08-06T12:21:10Z</dcterms:created>
  <dcterms:modified xsi:type="dcterms:W3CDTF">2021-01-05T12:04:59Z</dcterms:modified>
</cp:coreProperties>
</file>