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4" r:id="rId3"/>
    <p:sldId id="311" r:id="rId4"/>
    <p:sldId id="384" r:id="rId5"/>
    <p:sldId id="369" r:id="rId6"/>
    <p:sldId id="370" r:id="rId7"/>
    <p:sldId id="371" r:id="rId8"/>
    <p:sldId id="372" r:id="rId9"/>
    <p:sldId id="342" r:id="rId10"/>
    <p:sldId id="373" r:id="rId11"/>
    <p:sldId id="375" r:id="rId12"/>
    <p:sldId id="376" r:id="rId13"/>
    <p:sldId id="377" r:id="rId14"/>
    <p:sldId id="378" r:id="rId15"/>
    <p:sldId id="379" r:id="rId16"/>
    <p:sldId id="380" r:id="rId17"/>
    <p:sldId id="333" r:id="rId18"/>
    <p:sldId id="381" r:id="rId19"/>
    <p:sldId id="382" r:id="rId20"/>
    <p:sldId id="383" r:id="rId21"/>
    <p:sldId id="368" r:id="rId22"/>
    <p:sldId id="267" r:id="rId23"/>
  </p:sldIdLst>
  <p:sldSz cx="9144000" cy="6858000" type="screen4x3"/>
  <p:notesSz cx="6858000" cy="9144000"/>
  <p:embeddedFontLst>
    <p:embeddedFont>
      <p:font typeface="Tuffy-TTF" panose="020B0603060100000000" charset="0"/>
      <p:regular r:id="rId26"/>
      <p:bold r:id="rId27"/>
      <p:italic r:id="rId28"/>
      <p:boldItalic r:id="rId29"/>
    </p:embeddedFont>
    <p:embeddedFont>
      <p:font typeface="Twinkl SemiBold" charset="0"/>
      <p:bold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A5E"/>
    <a:srgbClr val="9DDCF9"/>
    <a:srgbClr val="DE1E5A"/>
    <a:srgbClr val="00A651"/>
    <a:srgbClr val="D82233"/>
    <a:srgbClr val="FAB001"/>
    <a:srgbClr val="F0821A"/>
    <a:srgbClr val="AEE9EC"/>
    <a:srgbClr val="2DB6BC"/>
    <a:srgbClr val="F5C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3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14" y="60"/>
      </p:cViewPr>
      <p:guideLst>
        <p:guide orient="horz" pos="2160"/>
        <p:guide pos="2880"/>
        <p:guide pos="340"/>
        <p:guide pos="5420"/>
        <p:guide orient="horz" pos="3566"/>
        <p:guide orient="horz" pos="618"/>
        <p:guide orient="horz" pos="9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13925-634D-40D8-8036-D429CC1B69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115E3-554B-4572-89C0-3F479197FD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F4FDD44C-D94C-4165-8909-B2AB406D7A21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F0E88-AA76-4AEA-A7D2-81683881B6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B63EC-F2DB-4BA3-A141-0EF0AC56FF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AD0FCC10-AC3B-4061-92C2-8A805861C5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505F28-2FCC-41F8-843B-E5E2F69B3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9F16A-7FE2-4AA6-9B5A-F3AC4F1238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1BAD2FB-CAC6-4DBF-BF7B-5AD0B0958B53}" type="datetimeFigureOut">
              <a:rPr lang="en-GB"/>
              <a:pPr>
                <a:defRPr/>
              </a:pPr>
              <a:t>05/01/2021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1574DE-A99A-4A14-810B-E9B7DBD0F2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9E9FA-DA22-4BBB-8112-1F6D64519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F1546-BA20-44A4-8FF0-D0CE9CBA42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80A1B-E81A-43DE-848B-49263D1A1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3C46AEB-023E-4DB6-8CE4-A513323DA2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25CE003-5DD1-4111-AA65-3B40143F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EDAE99-56B3-4791-B6F3-A4D72BF196F8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3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0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B7F9D4-561B-4692-BE0F-51335B1C8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5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0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3B86E9-25D0-41D3-8E06-0C695095C9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B5578A-95C4-4949-9510-1650ED4606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89" r:id="rId3"/>
    <p:sldLayoutId id="2147483693" r:id="rId4"/>
    <p:sldLayoutId id="2147483690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14" name="stick">
            <a:extLst>
              <a:ext uri="{FF2B5EF4-FFF2-40B4-BE49-F238E27FC236}">
                <a16:creationId xmlns:a16="http://schemas.microsoft.com/office/drawing/2014/main" id="{C96B36F2-0B31-4341-911E-D543EF01562B}"/>
              </a:ext>
            </a:extLst>
          </p:cNvPr>
          <p:cNvGrpSpPr/>
          <p:nvPr/>
        </p:nvGrpSpPr>
        <p:grpSpPr>
          <a:xfrm>
            <a:off x="2483768" y="981075"/>
            <a:ext cx="4099009" cy="2303909"/>
            <a:chOff x="424669" y="764704"/>
            <a:chExt cx="1793387" cy="1008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755576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5CAC5B-9389-42B0-B198-8E9EC88AC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6594" flipV="1">
              <a:off x="424669" y="1160392"/>
              <a:ext cx="1793387" cy="164684"/>
            </a:xfrm>
            <a:prstGeom prst="rect">
              <a:avLst/>
            </a:prstGeom>
          </p:spPr>
        </p:pic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313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  <p:grpSp>
        <p:nvGrpSpPr>
          <p:cNvPr id="29" name="grass">
            <a:extLst>
              <a:ext uri="{FF2B5EF4-FFF2-40B4-BE49-F238E27FC236}">
                <a16:creationId xmlns:a16="http://schemas.microsoft.com/office/drawing/2014/main" id="{1E3CBEC5-2507-490E-B3B6-5D2D08C879C5}"/>
              </a:ext>
            </a:extLst>
          </p:cNvPr>
          <p:cNvGrpSpPr/>
          <p:nvPr/>
        </p:nvGrpSpPr>
        <p:grpSpPr>
          <a:xfrm>
            <a:off x="3203848" y="908720"/>
            <a:ext cx="2376152" cy="2376152"/>
            <a:chOff x="5436208" y="2924944"/>
            <a:chExt cx="1008000" cy="100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D71E03-B171-43D3-9182-252AE946AB79}"/>
                </a:ext>
              </a:extLst>
            </p:cNvPr>
            <p:cNvSpPr/>
            <p:nvPr/>
          </p:nvSpPr>
          <p:spPr>
            <a:xfrm>
              <a:off x="5436208" y="292494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89ED1F-EFAF-45DB-8FEA-9F5401C81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141663"/>
              <a:ext cx="899592" cy="464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2406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frog">
            <a:extLst>
              <a:ext uri="{FF2B5EF4-FFF2-40B4-BE49-F238E27FC236}">
                <a16:creationId xmlns:a16="http://schemas.microsoft.com/office/drawing/2014/main" id="{E0681B82-FF85-4B00-A983-86504D621090}"/>
              </a:ext>
            </a:extLst>
          </p:cNvPr>
          <p:cNvGrpSpPr/>
          <p:nvPr/>
        </p:nvGrpSpPr>
        <p:grpSpPr>
          <a:xfrm>
            <a:off x="3193110" y="830490"/>
            <a:ext cx="2387002" cy="2454494"/>
            <a:chOff x="2090465" y="736203"/>
            <a:chExt cx="1008000" cy="10365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3696FE8-1A89-4910-BEB2-EC163CB140F5}"/>
                </a:ext>
              </a:extLst>
            </p:cNvPr>
            <p:cNvSpPr/>
            <p:nvPr/>
          </p:nvSpPr>
          <p:spPr>
            <a:xfrm>
              <a:off x="2090465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94CA2D4-28F8-47DF-B8E9-84CA5078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736203"/>
              <a:ext cx="717997" cy="821135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964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  <p:grpSp>
        <p:nvGrpSpPr>
          <p:cNvPr id="29" name="plum">
            <a:extLst>
              <a:ext uri="{FF2B5EF4-FFF2-40B4-BE49-F238E27FC236}">
                <a16:creationId xmlns:a16="http://schemas.microsoft.com/office/drawing/2014/main" id="{FAB1BAD8-FB8A-4E13-81E1-7C689DA7EF6B}"/>
              </a:ext>
            </a:extLst>
          </p:cNvPr>
          <p:cNvGrpSpPr/>
          <p:nvPr/>
        </p:nvGrpSpPr>
        <p:grpSpPr>
          <a:xfrm>
            <a:off x="3201705" y="908721"/>
            <a:ext cx="2378408" cy="2378408"/>
            <a:chOff x="4760243" y="1916832"/>
            <a:chExt cx="1008000" cy="1008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9098862-4F63-4FEF-BF38-9AD47E496BCE}"/>
                </a:ext>
              </a:extLst>
            </p:cNvPr>
            <p:cNvSpPr/>
            <p:nvPr/>
          </p:nvSpPr>
          <p:spPr>
            <a:xfrm>
              <a:off x="4760243" y="1916832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B70C56-A177-424B-8440-2CBBA24FC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88840"/>
              <a:ext cx="822394" cy="77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019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poon">
            <a:extLst>
              <a:ext uri="{FF2B5EF4-FFF2-40B4-BE49-F238E27FC236}">
                <a16:creationId xmlns:a16="http://schemas.microsoft.com/office/drawing/2014/main" id="{CF8C3EB2-F891-40AE-822D-1C6073365D02}"/>
              </a:ext>
            </a:extLst>
          </p:cNvPr>
          <p:cNvGrpSpPr/>
          <p:nvPr/>
        </p:nvGrpSpPr>
        <p:grpSpPr>
          <a:xfrm>
            <a:off x="3210574" y="908720"/>
            <a:ext cx="2873594" cy="2348786"/>
            <a:chOff x="3425354" y="764704"/>
            <a:chExt cx="1233225" cy="100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F88707A-4CA2-462B-9E7E-95F438015966}"/>
                </a:ext>
              </a:extLst>
            </p:cNvPr>
            <p:cNvSpPr/>
            <p:nvPr/>
          </p:nvSpPr>
          <p:spPr>
            <a:xfrm>
              <a:off x="3425354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BAC4B6-D1B3-4983-BAC9-4C79401DF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501">
              <a:off x="3523797" y="835176"/>
              <a:ext cx="1134782" cy="57042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513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  <p:grpSp>
        <p:nvGrpSpPr>
          <p:cNvPr id="29" name="flower">
            <a:extLst>
              <a:ext uri="{FF2B5EF4-FFF2-40B4-BE49-F238E27FC236}">
                <a16:creationId xmlns:a16="http://schemas.microsoft.com/office/drawing/2014/main" id="{D16EFD5A-7878-4019-B874-FCBEF3CC6155}"/>
              </a:ext>
            </a:extLst>
          </p:cNvPr>
          <p:cNvGrpSpPr/>
          <p:nvPr/>
        </p:nvGrpSpPr>
        <p:grpSpPr>
          <a:xfrm>
            <a:off x="3203848" y="718736"/>
            <a:ext cx="2376264" cy="2843615"/>
            <a:chOff x="7430023" y="692315"/>
            <a:chExt cx="1008000" cy="12062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C563801-220B-4D8C-A45E-80480CE5E90C}"/>
                </a:ext>
              </a:extLst>
            </p:cNvPr>
            <p:cNvSpPr/>
            <p:nvPr/>
          </p:nvSpPr>
          <p:spPr>
            <a:xfrm>
              <a:off x="7430023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B1E700-344F-443C-B47B-F5F8B8160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77"/>
            <a:stretch/>
          </p:blipFill>
          <p:spPr>
            <a:xfrm>
              <a:off x="7524328" y="692315"/>
              <a:ext cx="659931" cy="1206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192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4" name="grass tag">
            <a:extLst>
              <a:ext uri="{FF2B5EF4-FFF2-40B4-BE49-F238E27FC236}">
                <a16:creationId xmlns:a16="http://schemas.microsoft.com/office/drawing/2014/main" id="{9CFD6BCE-8D20-4E29-A7D4-D831C458FF1F}"/>
              </a:ext>
            </a:extLst>
          </p:cNvPr>
          <p:cNvGrpSpPr/>
          <p:nvPr/>
        </p:nvGrpSpPr>
        <p:grpSpPr>
          <a:xfrm>
            <a:off x="611560" y="5085184"/>
            <a:ext cx="1800200" cy="1032533"/>
            <a:chOff x="611560" y="5204779"/>
            <a:chExt cx="2016224" cy="10325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40CD-147A-4339-B971-0074B90B3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185EA8-801D-4597-A2E6-590C8DDED6D5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grass</a:t>
              </a:r>
            </a:p>
          </p:txBody>
        </p:sp>
      </p:grpSp>
      <p:grpSp>
        <p:nvGrpSpPr>
          <p:cNvPr id="40" name="plum tag">
            <a:extLst>
              <a:ext uri="{FF2B5EF4-FFF2-40B4-BE49-F238E27FC236}">
                <a16:creationId xmlns:a16="http://schemas.microsoft.com/office/drawing/2014/main" id="{563E1B4C-69DC-4334-AEF4-7EA502262279}"/>
              </a:ext>
            </a:extLst>
          </p:cNvPr>
          <p:cNvGrpSpPr/>
          <p:nvPr/>
        </p:nvGrpSpPr>
        <p:grpSpPr>
          <a:xfrm>
            <a:off x="2627784" y="5085184"/>
            <a:ext cx="1800200" cy="1032533"/>
            <a:chOff x="611560" y="5204779"/>
            <a:chExt cx="2016224" cy="103253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E59A1DA-48B5-48E6-95F2-D9A329ACE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5797D9-4356-4E4E-95EA-A4742C42C078}"/>
                </a:ext>
              </a:extLst>
            </p:cNvPr>
            <p:cNvSpPr txBox="1"/>
            <p:nvPr/>
          </p:nvSpPr>
          <p:spPr>
            <a:xfrm>
              <a:off x="1187623" y="542080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plum</a:t>
              </a:r>
            </a:p>
          </p:txBody>
        </p:sp>
      </p:grpSp>
      <p:grpSp>
        <p:nvGrpSpPr>
          <p:cNvPr id="43" name="stick tag">
            <a:extLst>
              <a:ext uri="{FF2B5EF4-FFF2-40B4-BE49-F238E27FC236}">
                <a16:creationId xmlns:a16="http://schemas.microsoft.com/office/drawing/2014/main" id="{5440CFCD-9996-4AE3-B82E-F382290518D4}"/>
              </a:ext>
            </a:extLst>
          </p:cNvPr>
          <p:cNvGrpSpPr/>
          <p:nvPr/>
        </p:nvGrpSpPr>
        <p:grpSpPr>
          <a:xfrm>
            <a:off x="1403648" y="3764619"/>
            <a:ext cx="1800200" cy="1032533"/>
            <a:chOff x="611560" y="5204779"/>
            <a:chExt cx="2016224" cy="103253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E0C461B-3933-4031-A504-64DB2F143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0895F8-1302-492C-AA38-63BB307B752A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stick</a:t>
              </a:r>
            </a:p>
          </p:txBody>
        </p:sp>
      </p:grpSp>
      <p:grpSp>
        <p:nvGrpSpPr>
          <p:cNvPr id="46" name="flower tag">
            <a:extLst>
              <a:ext uri="{FF2B5EF4-FFF2-40B4-BE49-F238E27FC236}">
                <a16:creationId xmlns:a16="http://schemas.microsoft.com/office/drawing/2014/main" id="{01F3B912-461E-4592-89B6-4AFA5E19EF76}"/>
              </a:ext>
            </a:extLst>
          </p:cNvPr>
          <p:cNvGrpSpPr/>
          <p:nvPr/>
        </p:nvGrpSpPr>
        <p:grpSpPr>
          <a:xfrm>
            <a:off x="4716016" y="5085184"/>
            <a:ext cx="1800200" cy="1032533"/>
            <a:chOff x="611560" y="5204779"/>
            <a:chExt cx="2016224" cy="103253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1DF3337F-D2BB-496D-A827-E1F36C89F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5098BA8-A38C-4E79-A985-8638A35BF4CC}"/>
                </a:ext>
              </a:extLst>
            </p:cNvPr>
            <p:cNvSpPr txBox="1"/>
            <p:nvPr/>
          </p:nvSpPr>
          <p:spPr>
            <a:xfrm>
              <a:off x="1095454" y="5436513"/>
              <a:ext cx="1532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spc="-60" dirty="0">
                  <a:latin typeface="Twinkl SemiBold" pitchFamily="2" charset="0"/>
                </a:rPr>
                <a:t>flower</a:t>
              </a:r>
            </a:p>
          </p:txBody>
        </p:sp>
      </p:grpSp>
      <p:grpSp>
        <p:nvGrpSpPr>
          <p:cNvPr id="49" name="spoon tag">
            <a:extLst>
              <a:ext uri="{FF2B5EF4-FFF2-40B4-BE49-F238E27FC236}">
                <a16:creationId xmlns:a16="http://schemas.microsoft.com/office/drawing/2014/main" id="{397A8850-F6E0-4388-91B5-A0136125E65D}"/>
              </a:ext>
            </a:extLst>
          </p:cNvPr>
          <p:cNvGrpSpPr/>
          <p:nvPr/>
        </p:nvGrpSpPr>
        <p:grpSpPr>
          <a:xfrm>
            <a:off x="3563888" y="3764619"/>
            <a:ext cx="1800200" cy="1032533"/>
            <a:chOff x="611560" y="5204779"/>
            <a:chExt cx="2016224" cy="1032533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FE8B547-6671-43DF-87BA-BDCC72410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768F5-5C23-4B61-8582-17269A406197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spoon</a:t>
              </a:r>
            </a:p>
          </p:txBody>
        </p:sp>
      </p:grpSp>
      <p:grpSp>
        <p:nvGrpSpPr>
          <p:cNvPr id="52" name="frog tag">
            <a:extLst>
              <a:ext uri="{FF2B5EF4-FFF2-40B4-BE49-F238E27FC236}">
                <a16:creationId xmlns:a16="http://schemas.microsoft.com/office/drawing/2014/main" id="{E447F43C-4CDC-4744-85BD-B625BFDF0B58}"/>
              </a:ext>
            </a:extLst>
          </p:cNvPr>
          <p:cNvGrpSpPr/>
          <p:nvPr/>
        </p:nvGrpSpPr>
        <p:grpSpPr>
          <a:xfrm>
            <a:off x="6732240" y="5085184"/>
            <a:ext cx="1800200" cy="1032533"/>
            <a:chOff x="611560" y="5204779"/>
            <a:chExt cx="2016224" cy="1032533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B978B1C-110A-4B81-B475-FA0E7A7C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6D7390-8D05-4FAF-AAC1-038DD2F32750}"/>
                </a:ext>
              </a:extLst>
            </p:cNvPr>
            <p:cNvSpPr txBox="1"/>
            <p:nvPr/>
          </p:nvSpPr>
          <p:spPr>
            <a:xfrm>
              <a:off x="1187623" y="5436513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frog</a:t>
              </a:r>
            </a:p>
          </p:txBody>
        </p:sp>
      </p:grpSp>
      <p:grpSp>
        <p:nvGrpSpPr>
          <p:cNvPr id="55" name="flat tag">
            <a:extLst>
              <a:ext uri="{FF2B5EF4-FFF2-40B4-BE49-F238E27FC236}">
                <a16:creationId xmlns:a16="http://schemas.microsoft.com/office/drawing/2014/main" id="{7CA2D888-F58C-4D5D-9DA3-8507CEDC8545}"/>
              </a:ext>
            </a:extLst>
          </p:cNvPr>
          <p:cNvGrpSpPr/>
          <p:nvPr/>
        </p:nvGrpSpPr>
        <p:grpSpPr>
          <a:xfrm>
            <a:off x="5652120" y="3764619"/>
            <a:ext cx="1800200" cy="1032533"/>
            <a:chOff x="611560" y="5204779"/>
            <a:chExt cx="2016224" cy="103253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53B110C-0B20-41BB-9301-20FD3D122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6"/>
            <a:stretch/>
          </p:blipFill>
          <p:spPr>
            <a:xfrm rot="16200000">
              <a:off x="1102541" y="4713798"/>
              <a:ext cx="1032533" cy="2014495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076828E-59FA-4838-A73A-329045C430F3}"/>
                </a:ext>
              </a:extLst>
            </p:cNvPr>
            <p:cNvSpPr txBox="1"/>
            <p:nvPr/>
          </p:nvSpPr>
          <p:spPr>
            <a:xfrm>
              <a:off x="1187623" y="5412092"/>
              <a:ext cx="1440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Twinkl SemiBold" pitchFamily="2" charset="0"/>
                </a:rPr>
                <a:t>flag</a:t>
              </a:r>
            </a:p>
          </p:txBody>
        </p:sp>
      </p:grpSp>
      <p:grpSp>
        <p:nvGrpSpPr>
          <p:cNvPr id="32" name="flag">
            <a:extLst>
              <a:ext uri="{FF2B5EF4-FFF2-40B4-BE49-F238E27FC236}">
                <a16:creationId xmlns:a16="http://schemas.microsoft.com/office/drawing/2014/main" id="{A015F27E-7AE4-4A1A-86A0-88F1797B3E44}"/>
              </a:ext>
            </a:extLst>
          </p:cNvPr>
          <p:cNvGrpSpPr/>
          <p:nvPr/>
        </p:nvGrpSpPr>
        <p:grpSpPr>
          <a:xfrm>
            <a:off x="3203848" y="764704"/>
            <a:ext cx="2808312" cy="2530665"/>
            <a:chOff x="4760243" y="709448"/>
            <a:chExt cx="1179909" cy="106325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FD1B778-B3CA-471B-9C8F-E6599B7DBBED}"/>
                </a:ext>
              </a:extLst>
            </p:cNvPr>
            <p:cNvSpPr/>
            <p:nvPr/>
          </p:nvSpPr>
          <p:spPr>
            <a:xfrm>
              <a:off x="4760243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396F549-4A5A-420D-9A07-5EE0ED07E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709448"/>
              <a:ext cx="1008112" cy="963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55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DF41AEF-A9A8-4F76-BEF8-8DE4E1273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52F-2B18-4DBD-92EB-6E26D0C70F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1307372" cy="4077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FD38F-9B3A-4A67-8800-D12F0008AA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1301288" cy="4077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1AC76D-5996-4EDD-8C6C-814A0EA33E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903673" cy="2780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364CE-C473-4C45-8254-38A2035F87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886418" cy="28803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843EB7-4E12-4A1B-AACD-2141EDB24B3E}"/>
              </a:ext>
            </a:extLst>
          </p:cNvPr>
          <p:cNvSpPr/>
          <p:nvPr/>
        </p:nvSpPr>
        <p:spPr>
          <a:xfrm>
            <a:off x="683568" y="4509120"/>
            <a:ext cx="7776863" cy="166784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u="sng" dirty="0" err="1">
                <a:solidFill>
                  <a:srgbClr val="7030A0"/>
                </a:solidFill>
              </a:rPr>
              <a:t>Er</a:t>
            </a:r>
            <a:r>
              <a:rPr lang="en-GB" sz="2400" dirty="0" err="1">
                <a:solidFill>
                  <a:srgbClr val="7030A0"/>
                </a:solidFill>
              </a:rPr>
              <a:t>m</a:t>
            </a:r>
            <a:r>
              <a:rPr lang="en-GB" sz="2400" dirty="0">
                <a:solidFill>
                  <a:schemeClr val="tx1"/>
                </a:solidFill>
              </a:rPr>
              <a:t>… </a:t>
            </a:r>
            <a:r>
              <a:rPr lang="en-GB" sz="2400" dirty="0">
                <a:solidFill>
                  <a:srgbClr val="7030A0"/>
                </a:solidFill>
              </a:rPr>
              <a:t>I’m not </a:t>
            </a:r>
            <a:r>
              <a:rPr lang="en-GB" sz="2400" dirty="0">
                <a:solidFill>
                  <a:schemeClr val="tx1"/>
                </a:solidFill>
              </a:rPr>
              <a:t>sure </a:t>
            </a:r>
            <a:r>
              <a:rPr lang="en-GB" sz="2400" dirty="0">
                <a:solidFill>
                  <a:srgbClr val="7030A0"/>
                </a:solidFill>
              </a:rPr>
              <a:t>you can put a frog in </a:t>
            </a:r>
            <a:r>
              <a:rPr lang="en-GB" sz="2400" dirty="0">
                <a:solidFill>
                  <a:schemeClr val="tx1"/>
                </a:solidFill>
              </a:rPr>
              <a:t>your </a:t>
            </a:r>
            <a:r>
              <a:rPr lang="en-GB" sz="2400" dirty="0">
                <a:solidFill>
                  <a:srgbClr val="7030A0"/>
                </a:solidFill>
              </a:rPr>
              <a:t>ru</a:t>
            </a:r>
            <a:r>
              <a:rPr lang="en-GB" sz="2400" u="sng" dirty="0">
                <a:solidFill>
                  <a:srgbClr val="7030A0"/>
                </a:solidFill>
              </a:rPr>
              <a:t>ck</a:t>
            </a:r>
            <a:r>
              <a:rPr lang="en-GB" sz="2400" dirty="0">
                <a:solidFill>
                  <a:srgbClr val="7030A0"/>
                </a:solidFill>
              </a:rPr>
              <a:t>sa</a:t>
            </a:r>
            <a:r>
              <a:rPr lang="en-GB" sz="2400" u="sng" dirty="0">
                <a:solidFill>
                  <a:srgbClr val="7030A0"/>
                </a:solidFill>
              </a:rPr>
              <a:t>ck</a:t>
            </a:r>
            <a:r>
              <a:rPr lang="en-GB" sz="2400" dirty="0">
                <a:solidFill>
                  <a:srgbClr val="7030A0"/>
                </a:solidFill>
              </a:rPr>
              <a:t>, Sam</a:t>
            </a:r>
            <a:r>
              <a:rPr lang="en-GB" sz="2400" dirty="0">
                <a:solidFill>
                  <a:schemeClr val="tx1"/>
                </a:solidFill>
              </a:rPr>
              <a:t>,” laughed </a:t>
            </a:r>
            <a:r>
              <a:rPr lang="en-GB" sz="2400" dirty="0">
                <a:solidFill>
                  <a:srgbClr val="7030A0"/>
                </a:solidFill>
              </a:rPr>
              <a:t>Gran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DE1E5A"/>
                </a:solidFill>
              </a:rPr>
              <a:t>Come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on kids</a:t>
            </a:r>
            <a:r>
              <a:rPr lang="en-GB" sz="2400" dirty="0">
                <a:solidFill>
                  <a:schemeClr val="tx1"/>
                </a:solidFill>
              </a:rPr>
              <a:t>,” </a:t>
            </a:r>
            <a:r>
              <a:rPr lang="en-GB" sz="2400" dirty="0">
                <a:solidFill>
                  <a:srgbClr val="DE1E5A"/>
                </a:solidFill>
              </a:rPr>
              <a:t>said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Grandad</a:t>
            </a:r>
            <a:r>
              <a:rPr lang="en-GB" sz="2400" dirty="0">
                <a:solidFill>
                  <a:schemeClr val="tx1"/>
                </a:solidFill>
              </a:rPr>
              <a:t>, “</a:t>
            </a:r>
            <a:r>
              <a:rPr lang="en-GB" sz="2400" dirty="0">
                <a:solidFill>
                  <a:srgbClr val="7030A0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know what </a:t>
            </a:r>
            <a:r>
              <a:rPr lang="en-GB" sz="2400" dirty="0">
                <a:solidFill>
                  <a:srgbClr val="7030A0"/>
                </a:solidFill>
              </a:rPr>
              <a:t>to do wi</a:t>
            </a:r>
            <a:r>
              <a:rPr lang="en-GB" sz="2400" u="sng" dirty="0">
                <a:solidFill>
                  <a:srgbClr val="7030A0"/>
                </a:solidFill>
              </a:rPr>
              <a:t>th</a:t>
            </a:r>
            <a:r>
              <a:rPr lang="en-GB" sz="2400" dirty="0">
                <a:solidFill>
                  <a:srgbClr val="7030A0"/>
                </a:solidFill>
              </a:rPr>
              <a:t> him</a:t>
            </a:r>
            <a:r>
              <a:rPr lang="en-GB" sz="2400" dirty="0">
                <a:solidFill>
                  <a:schemeClr val="tx1"/>
                </a:solidFill>
              </a:rPr>
              <a:t>!”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9A2C1-38AC-4BB0-8FFB-FB0C3BB3D1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62" y="3429000"/>
            <a:ext cx="972523" cy="1055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4200-9D83-4E7F-9DF3-EE8269858F9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184" y="3399656"/>
            <a:ext cx="976406" cy="1059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972CE-1FF9-45C6-B36A-EB30B4EBA0D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53122"/>
            <a:ext cx="432048" cy="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4597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466701"/>
            <a:ext cx="5976663" cy="88217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Grandad thinking? Read the sentence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then click ‘Show’ to reveal the answer!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E94810-A96B-48B6-8556-5098377D54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84" y="1052736"/>
            <a:ext cx="1670260" cy="5208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F2A216-21DB-4B78-BA08-D85630B1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373216"/>
            <a:ext cx="720080" cy="8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028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B46401-5803-4FC4-96E7-0294BDE3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52F-2B18-4DBD-92EB-6E26D0C70F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45654"/>
            <a:ext cx="1284282" cy="40050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9A2C1-38AC-4BB0-8FFB-FB0C3BB3D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972523" cy="10555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4200-9D83-4E7F-9DF3-EE8269858F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3426321"/>
            <a:ext cx="976406" cy="1059812"/>
          </a:xfrm>
          <a:prstGeom prst="rect">
            <a:avLst/>
          </a:prstGeom>
        </p:spPr>
      </p:pic>
      <p:sp>
        <p:nvSpPr>
          <p:cNvPr id="18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rgbClr val="00A6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19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4B5C84-F3CF-496F-A243-4A5E8049CE8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1047197" cy="2029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C3412-AC8F-4F1F-BC4C-A64E501BF70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08920"/>
            <a:ext cx="1007105" cy="2048566"/>
          </a:xfrm>
          <a:prstGeom prst="rect">
            <a:avLst/>
          </a:prstGeom>
        </p:spPr>
      </p:pic>
      <p:sp>
        <p:nvSpPr>
          <p:cNvPr id="40" name="Speech Bubble">
            <a:extLst>
              <a:ext uri="{FF2B5EF4-FFF2-40B4-BE49-F238E27FC236}">
                <a16:creationId xmlns:a16="http://schemas.microsoft.com/office/drawing/2014/main" id="{A76D31D8-F544-4266-A305-25105201D1D9}"/>
              </a:ext>
            </a:extLst>
          </p:cNvPr>
          <p:cNvSpPr/>
          <p:nvPr/>
        </p:nvSpPr>
        <p:spPr>
          <a:xfrm>
            <a:off x="2123728" y="692696"/>
            <a:ext cx="5184576" cy="1728192"/>
          </a:xfrm>
          <a:prstGeom prst="wedgeRoundRectCallout">
            <a:avLst>
              <a:gd name="adj1" fmla="val -58001"/>
              <a:gd name="adj2" fmla="val 149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The frog will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like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have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a swim in the fresh pond.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6FD38F-9B3A-4A67-8800-D12F0008AA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36712"/>
            <a:ext cx="1278305" cy="400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972CE-1FF9-45C6-B36A-EB30B4EBA0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648072" cy="741165"/>
          </a:xfrm>
          <a:prstGeom prst="rect">
            <a:avLst/>
          </a:prstGeom>
        </p:spPr>
      </p:pic>
      <p:grpSp>
        <p:nvGrpSpPr>
          <p:cNvPr id="61" name="DOTS">
            <a:extLst>
              <a:ext uri="{FF2B5EF4-FFF2-40B4-BE49-F238E27FC236}">
                <a16:creationId xmlns:a16="http://schemas.microsoft.com/office/drawing/2014/main" id="{B3CDF11C-2E8D-4FB5-B5A7-772C48BEAAEE}"/>
              </a:ext>
            </a:extLst>
          </p:cNvPr>
          <p:cNvGrpSpPr/>
          <p:nvPr/>
        </p:nvGrpSpPr>
        <p:grpSpPr>
          <a:xfrm>
            <a:off x="2627784" y="1521061"/>
            <a:ext cx="4464496" cy="827819"/>
            <a:chOff x="2627784" y="1521061"/>
            <a:chExt cx="4464496" cy="82781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E50C129-1925-4826-9531-2CB6A9C64053}"/>
                </a:ext>
              </a:extLst>
            </p:cNvPr>
            <p:cNvGrpSpPr/>
            <p:nvPr/>
          </p:nvGrpSpPr>
          <p:grpSpPr>
            <a:xfrm>
              <a:off x="3059832" y="1521061"/>
              <a:ext cx="4032448" cy="107749"/>
              <a:chOff x="3059832" y="1521061"/>
              <a:chExt cx="4032448" cy="107749"/>
            </a:xfrm>
          </p:grpSpPr>
          <p:grpSp>
            <p:nvGrpSpPr>
              <p:cNvPr id="22" name="dots">
                <a:extLst>
                  <a:ext uri="{FF2B5EF4-FFF2-40B4-BE49-F238E27FC236}">
                    <a16:creationId xmlns:a16="http://schemas.microsoft.com/office/drawing/2014/main" id="{AB095FF9-48B9-4922-862F-4D42F1F01A6A}"/>
                  </a:ext>
                </a:extLst>
              </p:cNvPr>
              <p:cNvGrpSpPr/>
              <p:nvPr/>
            </p:nvGrpSpPr>
            <p:grpSpPr>
              <a:xfrm>
                <a:off x="3059832" y="1528512"/>
                <a:ext cx="4032448" cy="100298"/>
                <a:chOff x="3124673" y="5877272"/>
                <a:chExt cx="4032448" cy="108002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F0B1515-5B4C-4D63-9A54-7132C704979B}"/>
                    </a:ext>
                  </a:extLst>
                </p:cNvPr>
                <p:cNvGrpSpPr/>
                <p:nvPr/>
              </p:nvGrpSpPr>
              <p:grpSpPr>
                <a:xfrm>
                  <a:off x="3124673" y="5877272"/>
                  <a:ext cx="1260128" cy="108002"/>
                  <a:chOff x="3124673" y="5877272"/>
                  <a:chExt cx="1260128" cy="108002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E9C71FE6-6B93-4846-9817-B35422206160}"/>
                      </a:ext>
                    </a:extLst>
                  </p:cNvPr>
                  <p:cNvSpPr/>
                  <p:nvPr/>
                </p:nvSpPr>
                <p:spPr>
                  <a:xfrm>
                    <a:off x="4276801" y="587727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38F09AE-B558-4411-B6F9-62C43AFF081F}"/>
                      </a:ext>
                    </a:extLst>
                  </p:cNvPr>
                  <p:cNvSpPr/>
                  <p:nvPr/>
                </p:nvSpPr>
                <p:spPr>
                  <a:xfrm>
                    <a:off x="3124673" y="587727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E14F88C6-5EE5-4D9C-B436-0D0BD684D78F}"/>
                      </a:ext>
                    </a:extLst>
                  </p:cNvPr>
                  <p:cNvSpPr/>
                  <p:nvPr/>
                </p:nvSpPr>
                <p:spPr>
                  <a:xfrm>
                    <a:off x="3268689" y="587727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B14AA45F-D4E1-4670-8BC4-3F7FFF502AE3}"/>
                      </a:ext>
                    </a:extLst>
                  </p:cNvPr>
                  <p:cNvSpPr/>
                  <p:nvPr/>
                </p:nvSpPr>
                <p:spPr>
                  <a:xfrm>
                    <a:off x="3484713" y="5877274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C5506859-61F9-4776-9740-2FE575C04A97}"/>
                      </a:ext>
                    </a:extLst>
                  </p:cNvPr>
                  <p:cNvSpPr/>
                  <p:nvPr/>
                </p:nvSpPr>
                <p:spPr>
                  <a:xfrm>
                    <a:off x="3700737" y="587727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6075FEB3-0E3A-4BA8-AF96-F884C1A4B8D0}"/>
                      </a:ext>
                    </a:extLst>
                  </p:cNvPr>
                  <p:cNvSpPr/>
                  <p:nvPr/>
                </p:nvSpPr>
                <p:spPr>
                  <a:xfrm>
                    <a:off x="4060777" y="587727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2C4931D-9668-406B-8F72-C0F8B23916B2}"/>
                    </a:ext>
                  </a:extLst>
                </p:cNvPr>
                <p:cNvSpPr/>
                <p:nvPr/>
              </p:nvSpPr>
              <p:spPr>
                <a:xfrm>
                  <a:off x="7049121" y="5877272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>
              <a:xfrm>
                <a:off x="4355976" y="1521061"/>
                <a:ext cx="216024" cy="1077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803D224-4D95-4AB2-9403-B8048E482BB1}"/>
                </a:ext>
              </a:extLst>
            </p:cNvPr>
            <p:cNvGrpSpPr/>
            <p:nvPr/>
          </p:nvGrpSpPr>
          <p:grpSpPr>
            <a:xfrm>
              <a:off x="2627784" y="2241141"/>
              <a:ext cx="4032448" cy="107739"/>
              <a:chOff x="2627784" y="2241141"/>
              <a:chExt cx="4032448" cy="10773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1CB6F64-6F1C-4070-A653-171A65556ED3}"/>
                  </a:ext>
                </a:extLst>
              </p:cNvPr>
              <p:cNvSpPr/>
              <p:nvPr/>
            </p:nvSpPr>
            <p:spPr>
              <a:xfrm>
                <a:off x="2627784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4877CED-0B4A-4926-9B46-BAE1D59ADA52}"/>
                  </a:ext>
                </a:extLst>
              </p:cNvPr>
              <p:cNvSpPr/>
              <p:nvPr/>
            </p:nvSpPr>
            <p:spPr>
              <a:xfrm>
                <a:off x="2879824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89FE5D8-54B0-4B72-8F03-EBB61E9A2A10}"/>
                  </a:ext>
                </a:extLst>
              </p:cNvPr>
              <p:cNvSpPr/>
              <p:nvPr/>
            </p:nvSpPr>
            <p:spPr>
              <a:xfrm>
                <a:off x="3311872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BEFC8D2-3A44-40FD-AC71-7A263D57BEFD}"/>
                  </a:ext>
                </a:extLst>
              </p:cNvPr>
              <p:cNvSpPr/>
              <p:nvPr/>
            </p:nvSpPr>
            <p:spPr>
              <a:xfrm>
                <a:off x="3095848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101693-CA79-4235-A04B-F544AB7D2741}"/>
                  </a:ext>
                </a:extLst>
              </p:cNvPr>
              <p:cNvSpPr/>
              <p:nvPr/>
            </p:nvSpPr>
            <p:spPr>
              <a:xfrm>
                <a:off x="3707904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A4BBA3-5AA5-40AF-A97D-5AAB7E230624}"/>
                  </a:ext>
                </a:extLst>
              </p:cNvPr>
              <p:cNvSpPr/>
              <p:nvPr/>
            </p:nvSpPr>
            <p:spPr>
              <a:xfrm>
                <a:off x="3851920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5E80011-43C3-4D44-AEFA-73FAA6351131}"/>
                  </a:ext>
                </a:extLst>
              </p:cNvPr>
              <p:cNvSpPr/>
              <p:nvPr/>
            </p:nvSpPr>
            <p:spPr>
              <a:xfrm>
                <a:off x="5364088" y="2241141"/>
                <a:ext cx="360040" cy="1077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550656-2074-45A7-B1E6-16782575B50B}"/>
                  </a:ext>
                </a:extLst>
              </p:cNvPr>
              <p:cNvSpPr/>
              <p:nvPr/>
            </p:nvSpPr>
            <p:spPr>
              <a:xfrm>
                <a:off x="4824040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6B0A866-1F61-4F59-8E14-F395C944650A}"/>
                  </a:ext>
                </a:extLst>
              </p:cNvPr>
              <p:cNvSpPr/>
              <p:nvPr/>
            </p:nvSpPr>
            <p:spPr>
              <a:xfrm>
                <a:off x="5004048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5172E8F-79A8-4DC2-8CA8-34EE898322ED}"/>
                  </a:ext>
                </a:extLst>
              </p:cNvPr>
              <p:cNvSpPr/>
              <p:nvPr/>
            </p:nvSpPr>
            <p:spPr>
              <a:xfrm>
                <a:off x="5184080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70D8A33-D26E-4666-B9FA-2EE632396B04}"/>
                  </a:ext>
                </a:extLst>
              </p:cNvPr>
              <p:cNvSpPr/>
              <p:nvPr/>
            </p:nvSpPr>
            <p:spPr>
              <a:xfrm>
                <a:off x="5904160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049CC9B-B89C-43B2-B019-4C73EE0FC23D}"/>
                  </a:ext>
                </a:extLst>
              </p:cNvPr>
              <p:cNvSpPr/>
              <p:nvPr/>
            </p:nvSpPr>
            <p:spPr>
              <a:xfrm>
                <a:off x="6120184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4BFFCE8-573B-446A-AC0F-5D1561E5E057}"/>
                  </a:ext>
                </a:extLst>
              </p:cNvPr>
              <p:cNvSpPr/>
              <p:nvPr/>
            </p:nvSpPr>
            <p:spPr>
              <a:xfrm>
                <a:off x="6336208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A2D75E2-0687-49B6-AAB6-43741BE095A5}"/>
                  </a:ext>
                </a:extLst>
              </p:cNvPr>
              <p:cNvSpPr/>
              <p:nvPr/>
            </p:nvSpPr>
            <p:spPr>
              <a:xfrm>
                <a:off x="6552232" y="2241141"/>
                <a:ext cx="108000" cy="100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83D1418C-26EF-4ED3-B50E-BE840AE519C0}"/>
              </a:ext>
            </a:extLst>
          </p:cNvPr>
          <p:cNvSpPr/>
          <p:nvPr/>
        </p:nvSpPr>
        <p:spPr>
          <a:xfrm>
            <a:off x="2657405" y="5271792"/>
            <a:ext cx="648072" cy="288032"/>
          </a:xfrm>
          <a:prstGeom prst="flowChartPunchedTape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286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069 L -8.33333E-7 0.00092 C -0.00121 -0.00347 -0.00156 -0.00764 -0.00295 -0.01181 C -0.0059 -0.01945 -0.00955 -0.02153 -0.01476 -0.02454 C -0.01632 -0.02546 -0.01788 -0.0257 -0.01962 -0.02616 C -0.0316 -0.02523 -0.04358 -0.025 -0.05555 -0.02246 C -0.0592 -0.02176 -0.07187 -0.00903 -0.07274 -0.00834 C -0.07535 -0.00648 -0.08073 -0.00255 -0.08299 -0.00023 C -0.08819 0.00509 -0.08368 0.00185 -0.08698 0.00671 C -0.08819 0.00833 -0.08958 0.00949 -0.09045 0.01088 C -0.09444 0.01597 -0.09462 0.01666 -0.09739 0.02176 C -0.09809 0.025 -0.09844 0.02801 -0.09965 0.03079 C -0.10208 0.03889 -0.10278 0.04051 -0.10573 0.05231 C -0.10625 0.05463 -0.10642 0.0581 -0.10712 0.06018 C -0.10937 0.06944 -0.10885 0.06296 -0.10989 0.07037 C -0.11024 0.07268 -0.11024 0.07523 -0.11059 0.07754 C -0.11337 0.09259 -0.11076 0.07083 -0.11267 0.08565 C -0.11302 0.08958 -0.11406 0.09791 -0.11406 0.09815 C -0.12049 0.08796 -0.11892 0.08866 -0.12899 0.08241 C -0.13073 0.08125 -0.13472 0.08055 -0.13472 0.08079 C -0.13576 0.0794 -0.1368 0.07824 -0.13802 0.07754 C -0.13889 0.07662 -0.13993 0.07639 -0.1408 0.07546 C -0.14288 0.07338 -0.14496 0.07083 -0.14705 0.06852 C -0.14774 0.06759 -0.14861 0.0662 -0.14983 0.06528 C -0.16111 0.05694 -0.14531 0.06852 -0.15937 0.05949 C -0.16128 0.05833 -0.16285 0.05602 -0.1651 0.05532 C -0.1658 0.05509 -0.16667 0.0544 -0.16753 0.05416 C -0.16875 0.05393 -0.17014 0.0537 -0.17118 0.05324 C -0.18021 0.04977 -0.16944 0.05231 -0.18333 0.04815 C -0.18871 0.04653 -0.1941 0.0456 -0.1993 0.04398 L -0.20625 0.04236 C -0.22239 0.04352 -0.23819 0.04398 -0.25451 0.04629 C -0.25608 0.04629 -0.25764 0.04791 -0.2592 0.0493 C -0.26215 0.05208 -0.26493 0.05509 -0.26753 0.05856 C -0.26875 0.06018 -0.26962 0.06273 -0.27083 0.06435 C -0.27708 0.07315 -0.2684 0.05694 -0.27517 0.07037 C -0.27691 0.07824 -0.27587 0.07477 -0.27778 0.08125 C -0.28108 0.06921 -0.27847 0.08009 -0.28125 0.05532 C -0.28142 0.05393 -0.2816 0.05254 -0.28212 0.05139 C -0.28281 0.04838 -0.28594 0.04236 -0.28733 0.03981 C -0.28819 0.03842 -0.28924 0.0375 -0.2901 0.03611 C -0.29097 0.03495 -0.29132 0.03333 -0.29219 0.03194 C -0.29271 0.03148 -0.29358 0.03102 -0.29427 0.03079 C -0.29566 0.03055 -0.29705 0.03032 -0.29844 0.03009 C -0.30226 0.03055 -0.30573 0.03102 -0.30955 0.03194 C -0.31024 0.03217 -0.31128 0.03217 -0.31233 0.03333 C -0.31319 0.03379 -0.31389 0.03518 -0.31493 0.03611 C -0.31996 0.04028 -0.31302 0.03102 -0.32118 0.03981 C -0.32257 0.0419 -0.32378 0.04467 -0.32517 0.04629 C -0.3276 0.04838 -0.32917 0.04977 -0.33142 0.05324 C -0.33333 0.05579 -0.33472 0.06018 -0.33559 0.06342 C -0.33698 0.06759 -0.33906 0.07546 -0.33906 0.07592 C -0.33924 0.07731 -0.3401 0.08541 -0.34045 0.08773 C -0.3408 0.08912 -0.34132 0.09051 -0.34184 0.09166 C -0.34253 0.11134 -0.34253 0.10046 -0.34253 0.12454 " pathEditMode="relative" rAng="0" ptsTypes="AAAAAAAAAAAAAAAAAAAAAAAAAAAAAAAAAAAAAAAAAAAAAAAAAAAAAAA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691680" y="836613"/>
            <a:ext cx="6550619" cy="752475"/>
          </a:xfrm>
          <a:prstGeom prst="wedgeRoundRectCallout">
            <a:avLst>
              <a:gd name="adj1" fmla="val -43407"/>
              <a:gd name="adj2" fmla="val 1263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pic>
        <p:nvPicPr>
          <p:cNvPr id="1126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D1DA1-FF15-48D5-B548-49EE05375493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00A651"/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DF7F9C-2B57-4631-9B0C-CABAE3BB20BF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561C1C-B3AB-4B5C-A669-8F1E8D71AD8A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1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72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A651"/>
            </a:solidFill>
            <a:ln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68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69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2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133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34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135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136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75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grpSp>
        <p:nvGrpSpPr>
          <p:cNvPr id="78" name="qu">
            <a:extLst>
              <a:ext uri="{FF2B5EF4-FFF2-40B4-BE49-F238E27FC236}">
                <a16:creationId xmlns:a16="http://schemas.microsoft.com/office/drawing/2014/main" id="{D8A718AB-AB06-4DB3-9275-542791D208E2}"/>
              </a:ext>
            </a:extLst>
          </p:cNvPr>
          <p:cNvGrpSpPr/>
          <p:nvPr/>
        </p:nvGrpSpPr>
        <p:grpSpPr>
          <a:xfrm>
            <a:off x="3275856" y="2270482"/>
            <a:ext cx="1800200" cy="2870281"/>
            <a:chOff x="3204305" y="2270482"/>
            <a:chExt cx="1800200" cy="2870281"/>
          </a:xfrm>
        </p:grpSpPr>
        <p:pic>
          <p:nvPicPr>
            <p:cNvPr id="79" name="snake">
              <a:extLst>
                <a:ext uri="{FF2B5EF4-FFF2-40B4-BE49-F238E27FC236}">
                  <a16:creationId xmlns:a16="http://schemas.microsoft.com/office/drawing/2014/main" id="{CE006D65-6E46-4352-8B6D-9B1EF5BE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305" y="4104492"/>
              <a:ext cx="1800200" cy="1036271"/>
            </a:xfrm>
            <a:prstGeom prst="rect">
              <a:avLst/>
            </a:prstGeom>
          </p:spPr>
        </p:pic>
        <p:sp>
          <p:nvSpPr>
            <p:cNvPr id="127" name="s">
              <a:extLst>
                <a:ext uri="{FF2B5EF4-FFF2-40B4-BE49-F238E27FC236}">
                  <a16:creationId xmlns:a16="http://schemas.microsoft.com/office/drawing/2014/main" id="{A97F6FA8-B6DF-422A-B935-1B5A49F83A05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128" name="sh">
            <a:extLst>
              <a:ext uri="{FF2B5EF4-FFF2-40B4-BE49-F238E27FC236}">
                <a16:creationId xmlns:a16="http://schemas.microsoft.com/office/drawing/2014/main" id="{57494E5E-4C26-4B26-8A70-10779ECC1136}"/>
              </a:ext>
            </a:extLst>
          </p:cNvPr>
          <p:cNvGrpSpPr/>
          <p:nvPr/>
        </p:nvGrpSpPr>
        <p:grpSpPr>
          <a:xfrm>
            <a:off x="3131840" y="2560973"/>
            <a:ext cx="1943402" cy="2190765"/>
            <a:chOff x="3101113" y="2288844"/>
            <a:chExt cx="1943402" cy="2190765"/>
          </a:xfrm>
        </p:grpSpPr>
        <p:sp>
          <p:nvSpPr>
            <p:cNvPr id="129" name="t">
              <a:extLst>
                <a:ext uri="{FF2B5EF4-FFF2-40B4-BE49-F238E27FC236}">
                  <a16:creationId xmlns:a16="http://schemas.microsoft.com/office/drawing/2014/main" id="{0867A163-FE6C-4FD2-AADC-7F52B3A8BDEF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236BA5D4-DA2C-4799-9156-13E8F30D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144" name="th:thunder">
            <a:extLst>
              <a:ext uri="{FF2B5EF4-FFF2-40B4-BE49-F238E27FC236}">
                <a16:creationId xmlns:a16="http://schemas.microsoft.com/office/drawing/2014/main" id="{156D91DF-61BD-485E-82E8-D01BD7707EC5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145" name="p">
              <a:extLst>
                <a:ext uri="{FF2B5EF4-FFF2-40B4-BE49-F238E27FC236}">
                  <a16:creationId xmlns:a16="http://schemas.microsoft.com/office/drawing/2014/main" id="{2D848C95-078B-4BED-9826-671C816BFFF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E9CF0A7-3C65-43D5-AF0B-E86F3B3B6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147" name="ng:ring">
            <a:extLst>
              <a:ext uri="{FF2B5EF4-FFF2-40B4-BE49-F238E27FC236}">
                <a16:creationId xmlns:a16="http://schemas.microsoft.com/office/drawing/2014/main" id="{A8B2F027-CCC0-456C-89BD-BD8BEE223131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148" name="i">
              <a:extLst>
                <a:ext uri="{FF2B5EF4-FFF2-40B4-BE49-F238E27FC236}">
                  <a16:creationId xmlns:a16="http://schemas.microsoft.com/office/drawing/2014/main" id="{48F6755D-4CA1-4845-9BCD-DC91C9142E27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6A19CB43-F5D9-4BC6-A6A8-59DF3B6B8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150" name="ai:train">
            <a:extLst>
              <a:ext uri="{FF2B5EF4-FFF2-40B4-BE49-F238E27FC236}">
                <a16:creationId xmlns:a16="http://schemas.microsoft.com/office/drawing/2014/main" id="{172F05CE-E30B-482A-B0B2-DEA6843EFC18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151" name="n">
              <a:extLst>
                <a:ext uri="{FF2B5EF4-FFF2-40B4-BE49-F238E27FC236}">
                  <a16:creationId xmlns:a16="http://schemas.microsoft.com/office/drawing/2014/main" id="{BABD8E2E-AA4D-4FEE-8317-0C5ACB9E791C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C04F9EC5-4A79-4052-B96F-A2EA7E863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153" name="igh: ?">
            <a:extLst>
              <a:ext uri="{FF2B5EF4-FFF2-40B4-BE49-F238E27FC236}">
                <a16:creationId xmlns:a16="http://schemas.microsoft.com/office/drawing/2014/main" id="{CED2EC12-38DF-4504-84BD-69D633BDF010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154" name="d">
              <a:extLst>
                <a:ext uri="{FF2B5EF4-FFF2-40B4-BE49-F238E27FC236}">
                  <a16:creationId xmlns:a16="http://schemas.microsoft.com/office/drawing/2014/main" id="{42C92188-EE3A-4226-A1E2-EDB0ACE49B04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id="{1F9F1D9F-CFDB-43E7-A37E-15B653358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156" name="oa: ?">
            <a:extLst>
              <a:ext uri="{FF2B5EF4-FFF2-40B4-BE49-F238E27FC236}">
                <a16:creationId xmlns:a16="http://schemas.microsoft.com/office/drawing/2014/main" id="{748BDF70-A3EF-4447-B8A2-D8249F367413}"/>
              </a:ext>
            </a:extLst>
          </p:cNvPr>
          <p:cNvGrpSpPr/>
          <p:nvPr/>
        </p:nvGrpSpPr>
        <p:grpSpPr>
          <a:xfrm>
            <a:off x="3419872" y="2269216"/>
            <a:ext cx="1492406" cy="2704424"/>
            <a:chOff x="2245520" y="2269216"/>
            <a:chExt cx="1492406" cy="2704424"/>
          </a:xfrm>
        </p:grpSpPr>
        <p:sp>
          <p:nvSpPr>
            <p:cNvPr id="157" name="g">
              <a:extLst>
                <a:ext uri="{FF2B5EF4-FFF2-40B4-BE49-F238E27FC236}">
                  <a16:creationId xmlns:a16="http://schemas.microsoft.com/office/drawing/2014/main" id="{162D3521-C662-40BB-AAD1-233D35F9C263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61398D52-F057-4118-980E-BD096DE10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159" name="oo: ?">
            <a:extLst>
              <a:ext uri="{FF2B5EF4-FFF2-40B4-BE49-F238E27FC236}">
                <a16:creationId xmlns:a16="http://schemas.microsoft.com/office/drawing/2014/main" id="{CB5BF437-DA26-40BA-9E03-257D723289C6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160" name="o">
              <a:extLst>
                <a:ext uri="{FF2B5EF4-FFF2-40B4-BE49-F238E27FC236}">
                  <a16:creationId xmlns:a16="http://schemas.microsoft.com/office/drawing/2014/main" id="{068F741B-2C5B-460D-B84C-D36DC9781AD7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1F7E9756-455D-4258-B9AF-BD45CDB1E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162" name="ar: car">
            <a:extLst>
              <a:ext uri="{FF2B5EF4-FFF2-40B4-BE49-F238E27FC236}">
                <a16:creationId xmlns:a16="http://schemas.microsoft.com/office/drawing/2014/main" id="{B3ACB688-CC1C-4D1A-A30A-FF2AD46AC037}"/>
              </a:ext>
            </a:extLst>
          </p:cNvPr>
          <p:cNvGrpSpPr/>
          <p:nvPr/>
        </p:nvGrpSpPr>
        <p:grpSpPr>
          <a:xfrm>
            <a:off x="3491880" y="2278209"/>
            <a:ext cx="1319592" cy="2817305"/>
            <a:chOff x="2230874" y="2278209"/>
            <a:chExt cx="1319592" cy="2817305"/>
          </a:xfrm>
        </p:grpSpPr>
        <p:sp>
          <p:nvSpPr>
            <p:cNvPr id="163" name="c">
              <a:extLst>
                <a:ext uri="{FF2B5EF4-FFF2-40B4-BE49-F238E27FC236}">
                  <a16:creationId xmlns:a16="http://schemas.microsoft.com/office/drawing/2014/main" id="{684355B7-987D-4D45-BB99-AB68B065D390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85BDF011-3761-4754-A5F3-F091BC69D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165" name="ur">
            <a:extLst>
              <a:ext uri="{FF2B5EF4-FFF2-40B4-BE49-F238E27FC236}">
                <a16:creationId xmlns:a16="http://schemas.microsoft.com/office/drawing/2014/main" id="{7DBB9668-5872-4992-AA95-51858F52EA44}"/>
              </a:ext>
            </a:extLst>
          </p:cNvPr>
          <p:cNvGrpSpPr/>
          <p:nvPr/>
        </p:nvGrpSpPr>
        <p:grpSpPr>
          <a:xfrm>
            <a:off x="3491880" y="2272811"/>
            <a:ext cx="1399039" cy="2700830"/>
            <a:chOff x="2032298" y="2272811"/>
            <a:chExt cx="1399039" cy="2700830"/>
          </a:xfrm>
        </p:grpSpPr>
        <p:sp>
          <p:nvSpPr>
            <p:cNvPr id="166" name="e">
              <a:extLst>
                <a:ext uri="{FF2B5EF4-FFF2-40B4-BE49-F238E27FC236}">
                  <a16:creationId xmlns:a16="http://schemas.microsoft.com/office/drawing/2014/main" id="{DB2AFA0F-8864-4432-B472-7032FD16FD22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9EA0FBA6-75BB-4B87-BFA1-ABEE2816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168" name="ow">
            <a:extLst>
              <a:ext uri="{FF2B5EF4-FFF2-40B4-BE49-F238E27FC236}">
                <a16:creationId xmlns:a16="http://schemas.microsoft.com/office/drawing/2014/main" id="{5B360450-6967-4C20-8BF9-04DF920DADF0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169" name="u">
              <a:extLst>
                <a:ext uri="{FF2B5EF4-FFF2-40B4-BE49-F238E27FC236}">
                  <a16:creationId xmlns:a16="http://schemas.microsoft.com/office/drawing/2014/main" id="{9955DE2E-1876-4313-A5F5-5E0FF1A92EF5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58205C58-6E49-42A9-9AA1-D9E764012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171" name="oi">
            <a:extLst>
              <a:ext uri="{FF2B5EF4-FFF2-40B4-BE49-F238E27FC236}">
                <a16:creationId xmlns:a16="http://schemas.microsoft.com/office/drawing/2014/main" id="{83D520C8-2AB5-4F4C-96A7-2E9AE2C70CD8}"/>
              </a:ext>
            </a:extLst>
          </p:cNvPr>
          <p:cNvGrpSpPr/>
          <p:nvPr/>
        </p:nvGrpSpPr>
        <p:grpSpPr>
          <a:xfrm>
            <a:off x="3499414" y="2265673"/>
            <a:ext cx="1288610" cy="2872941"/>
            <a:chOff x="1976949" y="2265673"/>
            <a:chExt cx="1288610" cy="2872941"/>
          </a:xfrm>
        </p:grpSpPr>
        <p:sp>
          <p:nvSpPr>
            <p:cNvPr id="172" name="r">
              <a:extLst>
                <a:ext uri="{FF2B5EF4-FFF2-40B4-BE49-F238E27FC236}">
                  <a16:creationId xmlns:a16="http://schemas.microsoft.com/office/drawing/2014/main" id="{7FB0A5DF-DC8A-41BA-A743-55B2DE0B57E1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776DCA45-25DB-4728-99BA-8C179CE7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174" name="ear">
            <a:extLst>
              <a:ext uri="{FF2B5EF4-FFF2-40B4-BE49-F238E27FC236}">
                <a16:creationId xmlns:a16="http://schemas.microsoft.com/office/drawing/2014/main" id="{2CBF0A1A-4EA7-4AAA-A6F3-953FB7D4F4F8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175" name="r">
              <a:extLst>
                <a:ext uri="{FF2B5EF4-FFF2-40B4-BE49-F238E27FC236}">
                  <a16:creationId xmlns:a16="http://schemas.microsoft.com/office/drawing/2014/main" id="{DBAB16B0-B0E8-4E9B-997E-4DCCD744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176" name="Picture 81">
              <a:extLst>
                <a:ext uri="{FF2B5EF4-FFF2-40B4-BE49-F238E27FC236}">
                  <a16:creationId xmlns:a16="http://schemas.microsoft.com/office/drawing/2014/main" id="{DF63742B-7D0F-4529-8330-F2B4209B5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" name="air">
            <a:extLst>
              <a:ext uri="{FF2B5EF4-FFF2-40B4-BE49-F238E27FC236}">
                <a16:creationId xmlns:a16="http://schemas.microsoft.com/office/drawing/2014/main" id="{95A513D4-5E7F-4B7A-919F-FB2EBA0D1E5A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178" name="picture b">
              <a:extLst>
                <a:ext uri="{FF2B5EF4-FFF2-40B4-BE49-F238E27FC236}">
                  <a16:creationId xmlns:a16="http://schemas.microsoft.com/office/drawing/2014/main" id="{9B89CD20-60BA-4E2E-ABBA-48921EBEA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179" name="b">
              <a:extLst>
                <a:ext uri="{FF2B5EF4-FFF2-40B4-BE49-F238E27FC236}">
                  <a16:creationId xmlns:a16="http://schemas.microsoft.com/office/drawing/2014/main" id="{6E1255B2-11C3-40D8-AF13-C968BC826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180" name="ure">
            <a:extLst>
              <a:ext uri="{FF2B5EF4-FFF2-40B4-BE49-F238E27FC236}">
                <a16:creationId xmlns:a16="http://schemas.microsoft.com/office/drawing/2014/main" id="{CC430FCC-7976-40B5-93E7-B52C1310FBFA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181" name="picture b">
              <a:extLst>
                <a:ext uri="{FF2B5EF4-FFF2-40B4-BE49-F238E27FC236}">
                  <a16:creationId xmlns:a16="http://schemas.microsoft.com/office/drawing/2014/main" id="{188306DD-03D3-4B56-BDB9-4629AF266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182" name="b">
              <a:extLst>
                <a:ext uri="{FF2B5EF4-FFF2-40B4-BE49-F238E27FC236}">
                  <a16:creationId xmlns:a16="http://schemas.microsoft.com/office/drawing/2014/main" id="{00EA20B1-526D-4281-8910-5957F7D3D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183" name="er">
            <a:extLst>
              <a:ext uri="{FF2B5EF4-FFF2-40B4-BE49-F238E27FC236}">
                <a16:creationId xmlns:a16="http://schemas.microsoft.com/office/drawing/2014/main" id="{B14E5874-9FE4-46BC-B06F-76BA302671E2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184" name="picture b">
              <a:extLst>
                <a:ext uri="{FF2B5EF4-FFF2-40B4-BE49-F238E27FC236}">
                  <a16:creationId xmlns:a16="http://schemas.microsoft.com/office/drawing/2014/main" id="{20375063-D6A8-4576-9077-6A581A41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185" name="b">
              <a:extLst>
                <a:ext uri="{FF2B5EF4-FFF2-40B4-BE49-F238E27FC236}">
                  <a16:creationId xmlns:a16="http://schemas.microsoft.com/office/drawing/2014/main" id="{9B3DF249-8D54-4C00-ACAA-1CD8B23CE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186" name="ch">
            <a:extLst>
              <a:ext uri="{FF2B5EF4-FFF2-40B4-BE49-F238E27FC236}">
                <a16:creationId xmlns:a16="http://schemas.microsoft.com/office/drawing/2014/main" id="{455F2BDA-AF57-4721-B0A5-68C5D6E65447}"/>
              </a:ext>
            </a:extLst>
          </p:cNvPr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187" name="a">
              <a:extLst>
                <a:ext uri="{FF2B5EF4-FFF2-40B4-BE49-F238E27FC236}">
                  <a16:creationId xmlns:a16="http://schemas.microsoft.com/office/drawing/2014/main" id="{6E5B9CBB-2578-4510-B43E-768C53FB384A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8E5471AB-6014-4D3C-B56C-9FB31D9B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189" name="Or">
            <a:extLst>
              <a:ext uri="{FF2B5EF4-FFF2-40B4-BE49-F238E27FC236}">
                <a16:creationId xmlns:a16="http://schemas.microsoft.com/office/drawing/2014/main" id="{27D1985E-E3B5-4551-93AC-CF64B59CE144}"/>
              </a:ext>
            </a:extLst>
          </p:cNvPr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190" name="k">
              <a:extLst>
                <a:ext uri="{FF2B5EF4-FFF2-40B4-BE49-F238E27FC236}">
                  <a16:creationId xmlns:a16="http://schemas.microsoft.com/office/drawing/2014/main" id="{9B9E3947-5176-407B-8117-6AE8C7CA0BA3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AB7CCFF6-DCA7-4CF2-BDAB-FAE899869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192" name="ee">
            <a:extLst>
              <a:ext uri="{FF2B5EF4-FFF2-40B4-BE49-F238E27FC236}">
                <a16:creationId xmlns:a16="http://schemas.microsoft.com/office/drawing/2014/main" id="{5CDBD8C6-BAEA-421A-9745-E83F08536864}"/>
              </a:ext>
            </a:extLst>
          </p:cNvPr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193" name="m">
              <a:extLst>
                <a:ext uri="{FF2B5EF4-FFF2-40B4-BE49-F238E27FC236}">
                  <a16:creationId xmlns:a16="http://schemas.microsoft.com/office/drawing/2014/main" id="{E39CC499-55E3-4E15-89A6-48F51CE45D96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A583763A-115C-4576-B54B-A8F8D75F9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  <p:grpSp>
        <p:nvGrpSpPr>
          <p:cNvPr id="80" name="th">
            <a:extLst>
              <a:ext uri="{FF2B5EF4-FFF2-40B4-BE49-F238E27FC236}">
                <a16:creationId xmlns:a16="http://schemas.microsoft.com/office/drawing/2014/main" id="{21194F09-D13F-42C2-ABEF-CB0EE291A704}"/>
              </a:ext>
            </a:extLst>
          </p:cNvPr>
          <p:cNvGrpSpPr/>
          <p:nvPr/>
        </p:nvGrpSpPr>
        <p:grpSpPr>
          <a:xfrm>
            <a:off x="3340740" y="2400207"/>
            <a:ext cx="1725485" cy="2721235"/>
            <a:chOff x="803177" y="2193366"/>
            <a:chExt cx="1725485" cy="2721235"/>
          </a:xfrm>
        </p:grpSpPr>
        <p:pic>
          <p:nvPicPr>
            <p:cNvPr id="82" name="jelly">
              <a:extLst>
                <a:ext uri="{FF2B5EF4-FFF2-40B4-BE49-F238E27FC236}">
                  <a16:creationId xmlns:a16="http://schemas.microsoft.com/office/drawing/2014/main" id="{76D7ADCF-6C1F-42FB-83BA-E4C38A9E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77" y="3737019"/>
              <a:ext cx="1725485" cy="1177582"/>
            </a:xfrm>
            <a:prstGeom prst="rect">
              <a:avLst/>
            </a:prstGeom>
          </p:spPr>
        </p:pic>
        <p:sp>
          <p:nvSpPr>
            <p:cNvPr id="83" name="j">
              <a:extLst>
                <a:ext uri="{FF2B5EF4-FFF2-40B4-BE49-F238E27FC236}">
                  <a16:creationId xmlns:a16="http://schemas.microsoft.com/office/drawing/2014/main" id="{DA8FE982-2A89-4736-BB13-07CEE925E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</p:grpSp>
      <p:grpSp>
        <p:nvGrpSpPr>
          <p:cNvPr id="84" name="zz">
            <a:extLst>
              <a:ext uri="{FF2B5EF4-FFF2-40B4-BE49-F238E27FC236}">
                <a16:creationId xmlns:a16="http://schemas.microsoft.com/office/drawing/2014/main" id="{6A3268CA-318E-4DCF-9C49-F75F0C1A865D}"/>
              </a:ext>
            </a:extLst>
          </p:cNvPr>
          <p:cNvGrpSpPr/>
          <p:nvPr/>
        </p:nvGrpSpPr>
        <p:grpSpPr>
          <a:xfrm>
            <a:off x="3078451" y="2330917"/>
            <a:ext cx="2028386" cy="2657888"/>
            <a:chOff x="675768" y="2193366"/>
            <a:chExt cx="2028386" cy="2657888"/>
          </a:xfrm>
        </p:grpSpPr>
        <p:pic>
          <p:nvPicPr>
            <p:cNvPr id="85" name="jelly">
              <a:extLst>
                <a:ext uri="{FF2B5EF4-FFF2-40B4-BE49-F238E27FC236}">
                  <a16:creationId xmlns:a16="http://schemas.microsoft.com/office/drawing/2014/main" id="{92807BBA-1530-433A-B855-CE5EAC0D5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768" y="3845852"/>
              <a:ext cx="923507" cy="1005402"/>
            </a:xfrm>
            <a:prstGeom prst="rect">
              <a:avLst/>
            </a:prstGeom>
          </p:spPr>
        </p:pic>
        <p:sp>
          <p:nvSpPr>
            <p:cNvPr id="86" name="j">
              <a:extLst>
                <a:ext uri="{FF2B5EF4-FFF2-40B4-BE49-F238E27FC236}">
                  <a16:creationId xmlns:a16="http://schemas.microsoft.com/office/drawing/2014/main" id="{B833000D-631F-4FE6-B298-BB4C5AD8C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1700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zz</a:t>
              </a:r>
              <a:endParaRPr lang="en-GB" altLang="en-US" sz="13800" b="1" dirty="0"/>
            </a:p>
          </p:txBody>
        </p:sp>
        <p:pic>
          <p:nvPicPr>
            <p:cNvPr id="87" name="jelly">
              <a:extLst>
                <a:ext uri="{FF2B5EF4-FFF2-40B4-BE49-F238E27FC236}">
                  <a16:creationId xmlns:a16="http://schemas.microsoft.com/office/drawing/2014/main" id="{C20A602A-AD12-4EBD-9C7E-6B5D5C8A0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0647" y="3845852"/>
              <a:ext cx="923507" cy="1005402"/>
            </a:xfrm>
            <a:prstGeom prst="rect">
              <a:avLst/>
            </a:prstGeom>
          </p:spPr>
        </p:pic>
      </p:grpSp>
      <p:grpSp>
        <p:nvGrpSpPr>
          <p:cNvPr id="88" name="oo">
            <a:extLst>
              <a:ext uri="{FF2B5EF4-FFF2-40B4-BE49-F238E27FC236}">
                <a16:creationId xmlns:a16="http://schemas.microsoft.com/office/drawing/2014/main" id="{C2D6A284-48C4-4A2B-8AA3-E3F75A1E5F36}"/>
              </a:ext>
            </a:extLst>
          </p:cNvPr>
          <p:cNvGrpSpPr/>
          <p:nvPr/>
        </p:nvGrpSpPr>
        <p:grpSpPr>
          <a:xfrm>
            <a:off x="3528848" y="2411775"/>
            <a:ext cx="1383712" cy="2540460"/>
            <a:chOff x="1031310" y="2193366"/>
            <a:chExt cx="1383712" cy="2540460"/>
          </a:xfrm>
        </p:grpSpPr>
        <p:pic>
          <p:nvPicPr>
            <p:cNvPr id="89" name="jelly">
              <a:extLst>
                <a:ext uri="{FF2B5EF4-FFF2-40B4-BE49-F238E27FC236}">
                  <a16:creationId xmlns:a16="http://schemas.microsoft.com/office/drawing/2014/main" id="{D9510DFE-4B17-4CB2-9C2A-64857532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8096" y="3810910"/>
              <a:ext cx="923507" cy="922916"/>
            </a:xfrm>
            <a:prstGeom prst="rect">
              <a:avLst/>
            </a:prstGeom>
          </p:spPr>
        </p:pic>
        <p:sp>
          <p:nvSpPr>
            <p:cNvPr id="90" name="j">
              <a:extLst>
                <a:ext uri="{FF2B5EF4-FFF2-40B4-BE49-F238E27FC236}">
                  <a16:creationId xmlns:a16="http://schemas.microsoft.com/office/drawing/2014/main" id="{7A88581D-F70C-486C-A658-A46B7FD64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25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7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7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2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2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32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75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97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525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2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75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2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25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75" grpId="0"/>
      <p:bldP spid="7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8688A9-5EE0-4A89-A7D7-B275B30B7949}"/>
              </a:ext>
            </a:extLst>
          </p:cNvPr>
          <p:cNvSpPr/>
          <p:nvPr/>
        </p:nvSpPr>
        <p:spPr>
          <a:xfrm>
            <a:off x="539750" y="548680"/>
            <a:ext cx="8064500" cy="2304256"/>
          </a:xfrm>
          <a:prstGeom prst="roundRect">
            <a:avLst>
              <a:gd name="adj" fmla="val 7994"/>
            </a:avLst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B46401-5803-4FC4-96E7-0294BDE31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 b="14988"/>
          <a:stretch/>
        </p:blipFill>
        <p:spPr>
          <a:xfrm>
            <a:off x="539750" y="1412776"/>
            <a:ext cx="8064500" cy="4934684"/>
          </a:xfrm>
          <a:prstGeom prst="roundRect">
            <a:avLst>
              <a:gd name="adj" fmla="val 3465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D8352F-2B18-4DBD-92EB-6E26D0C70F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995950" cy="31058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349A2C1-38AC-4BB0-8FFB-FB0C3BB3D1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4582651"/>
            <a:ext cx="705756" cy="766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4200-9D83-4E7F-9DF3-EE8269858F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4048" y="4725144"/>
            <a:ext cx="708574" cy="76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B5C84-F3CF-496F-A243-4A5E8049CE8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749910" cy="1453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0C3412-AC8F-4F1F-BC4C-A64E501BF70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2532"/>
            <a:ext cx="721200" cy="1467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FD38F-9B3A-4A67-8800-D12F0008AA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36912"/>
            <a:ext cx="991315" cy="310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A972CE-1FF9-45C6-B36A-EB30B4EBA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61025"/>
            <a:ext cx="504056" cy="576462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96C46A1-C68C-49C6-B18B-4CF5891ABD2B}"/>
              </a:ext>
            </a:extLst>
          </p:cNvPr>
          <p:cNvSpPr/>
          <p:nvPr/>
        </p:nvSpPr>
        <p:spPr>
          <a:xfrm>
            <a:off x="683569" y="908720"/>
            <a:ext cx="7776863" cy="166784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“There </a:t>
            </a:r>
            <a:r>
              <a:rPr lang="en-GB" sz="2400" dirty="0">
                <a:solidFill>
                  <a:srgbClr val="7030A0"/>
                </a:solidFill>
              </a:rPr>
              <a:t>you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D83A5E"/>
                </a:solidFill>
              </a:rPr>
              <a:t>little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frog</a:t>
            </a:r>
            <a:r>
              <a:rPr lang="en-GB" sz="2400" dirty="0">
                <a:solidFill>
                  <a:schemeClr val="tx1"/>
                </a:solidFill>
              </a:rPr>
              <a:t>,” laughed </a:t>
            </a: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He l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ks mu</a:t>
            </a:r>
            <a:r>
              <a:rPr lang="en-GB" sz="2400" u="sng" dirty="0">
                <a:solidFill>
                  <a:srgbClr val="7030A0"/>
                </a:solidFill>
              </a:rPr>
              <a:t>ch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happier </a:t>
            </a:r>
            <a:r>
              <a:rPr lang="en-GB" sz="2400" dirty="0">
                <a:solidFill>
                  <a:srgbClr val="7030A0"/>
                </a:solidFill>
              </a:rPr>
              <a:t>n</a:t>
            </a:r>
            <a:r>
              <a:rPr lang="en-GB" sz="2400" u="sng" dirty="0">
                <a:solidFill>
                  <a:srgbClr val="7030A0"/>
                </a:solidFill>
              </a:rPr>
              <a:t>ow</a:t>
            </a:r>
            <a:r>
              <a:rPr lang="en-GB" sz="2400" dirty="0">
                <a:solidFill>
                  <a:schemeClr val="tx1"/>
                </a:solidFill>
              </a:rPr>
              <a:t>!”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He</a:t>
            </a:r>
            <a:r>
              <a:rPr lang="en-GB" sz="2400" dirty="0">
                <a:solidFill>
                  <a:schemeClr val="tx1"/>
                </a:solidFill>
              </a:rPr>
              <a:t> does,” </a:t>
            </a:r>
            <a:r>
              <a:rPr lang="en-GB" sz="2400" dirty="0">
                <a:solidFill>
                  <a:srgbClr val="7030A0"/>
                </a:solidFill>
              </a:rPr>
              <a:t>agr</a:t>
            </a:r>
            <a:r>
              <a:rPr lang="en-GB" sz="2400" u="sng" dirty="0">
                <a:solidFill>
                  <a:srgbClr val="7030A0"/>
                </a:solidFill>
              </a:rPr>
              <a:t>ee</a:t>
            </a:r>
            <a:r>
              <a:rPr lang="en-GB" sz="2400" dirty="0">
                <a:solidFill>
                  <a:srgbClr val="7030A0"/>
                </a:solidFill>
              </a:rPr>
              <a:t>d Gran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N</a:t>
            </a:r>
            <a:r>
              <a:rPr lang="en-GB" sz="2400" u="sng" dirty="0">
                <a:solidFill>
                  <a:srgbClr val="7030A0"/>
                </a:solidFill>
              </a:rPr>
              <a:t>ow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rgbClr val="7030A0"/>
                </a:solidFill>
              </a:rPr>
              <a:t>let’s</a:t>
            </a:r>
            <a:r>
              <a:rPr lang="en-GB" sz="2400" dirty="0">
                <a:solidFill>
                  <a:schemeClr val="tx1"/>
                </a:solidFill>
              </a:rPr>
              <a:t> find somewhere </a:t>
            </a:r>
            <a:r>
              <a:rPr lang="en-GB" sz="2400" dirty="0">
                <a:solidFill>
                  <a:srgbClr val="7030A0"/>
                </a:solidFill>
              </a:rPr>
              <a:t>to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DE1E5A"/>
                </a:solidFill>
              </a:rPr>
              <a:t>have</a:t>
            </a:r>
            <a:r>
              <a:rPr lang="en-GB" sz="2400" dirty="0">
                <a:solidFill>
                  <a:schemeClr val="tx1"/>
                </a:solidFill>
              </a:rPr>
              <a:t> our </a:t>
            </a:r>
            <a:r>
              <a:rPr lang="en-GB" sz="2400" dirty="0">
                <a:solidFill>
                  <a:srgbClr val="7030A0"/>
                </a:solidFill>
              </a:rPr>
              <a:t>picnic</a:t>
            </a:r>
            <a:r>
              <a:rPr lang="en-GB" sz="2400" dirty="0">
                <a:solidFill>
                  <a:schemeClr val="tx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7921709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73AA173-5E40-450D-8D55-358810DB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84225"/>
            <a:ext cx="8281739" cy="993775"/>
          </a:xfrm>
        </p:spPr>
        <p:txBody>
          <a:bodyPr/>
          <a:lstStyle/>
          <a:p>
            <a:pPr algn="ctr"/>
            <a:r>
              <a:rPr lang="en-GB" altLang="en-US" b="0" dirty="0"/>
              <a:t>Today, we have learnt…</a:t>
            </a:r>
            <a:br>
              <a:rPr lang="en-GB" altLang="en-US" b="0" dirty="0"/>
            </a:br>
            <a:r>
              <a:rPr lang="en-GB" altLang="en-US" b="0" dirty="0"/>
              <a:t>Initial Consonant Blends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7E1228-02FF-4356-B1C2-0273DEA7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9925"/>
            <a:ext cx="169545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787C7ED-97FF-48DF-B60C-BD4BE156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8513"/>
            <a:ext cx="1344613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1EBD85-875B-4407-8C3A-17EEFD656A16}"/>
              </a:ext>
            </a:extLst>
          </p:cNvPr>
          <p:cNvSpPr/>
          <p:nvPr/>
        </p:nvSpPr>
        <p:spPr>
          <a:xfrm>
            <a:off x="2600146" y="5635501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37855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755576" y="836712"/>
            <a:ext cx="7704856" cy="116378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We are learning to read words that contain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b="1" dirty="0">
                <a:solidFill>
                  <a:schemeClr val="tx1"/>
                </a:solidFill>
              </a:rPr>
              <a:t>initial consonant blends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FF263-944B-4EBA-9353-CCCB2D4760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1307372" cy="407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E3B95-58EC-4131-8594-A236851A14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1301288" cy="4077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58E0C-6DF0-47CF-AC1F-E545A2E823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903673" cy="2780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4F34C-387A-4837-8122-A0D9CFA3C7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06688"/>
            <a:ext cx="96250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91529DF-C0FC-4E9C-B46F-B7EB4DB23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5013176"/>
            <a:ext cx="7776863" cy="116378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Kit and Sam </a:t>
            </a:r>
            <a:r>
              <a:rPr lang="en-GB" sz="2400" dirty="0">
                <a:solidFill>
                  <a:schemeClr val="tx1"/>
                </a:solidFill>
              </a:rPr>
              <a:t>were </a:t>
            </a:r>
            <a:r>
              <a:rPr lang="en-GB" sz="2400" dirty="0">
                <a:solidFill>
                  <a:srgbClr val="7030A0"/>
                </a:solidFill>
              </a:rPr>
              <a:t>visiti</a:t>
            </a:r>
            <a:r>
              <a:rPr lang="en-GB" sz="2400" u="sng" dirty="0">
                <a:solidFill>
                  <a:srgbClr val="7030A0"/>
                </a:solidFill>
              </a:rPr>
              <a:t>ng</a:t>
            </a:r>
            <a:r>
              <a:rPr lang="en-GB" sz="2400" dirty="0">
                <a:solidFill>
                  <a:schemeClr val="tx1"/>
                </a:solidFill>
              </a:rPr>
              <a:t> the mountains </a:t>
            </a:r>
            <a:r>
              <a:rPr lang="en-GB" sz="2400" dirty="0">
                <a:solidFill>
                  <a:srgbClr val="7030A0"/>
                </a:solidFill>
              </a:rPr>
              <a:t>n</a:t>
            </a:r>
            <a:r>
              <a:rPr lang="en-GB" sz="2400" u="sng" dirty="0">
                <a:solidFill>
                  <a:srgbClr val="7030A0"/>
                </a:solidFill>
              </a:rPr>
              <a:t>ear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Gran and Grandad</a:t>
            </a:r>
            <a:r>
              <a:rPr lang="en-GB" sz="2400" dirty="0">
                <a:solidFill>
                  <a:schemeClr val="tx1"/>
                </a:solidFill>
              </a:rPr>
              <a:t>’</a:t>
            </a:r>
            <a:r>
              <a:rPr lang="en-GB" sz="2400" dirty="0">
                <a:solidFill>
                  <a:srgbClr val="7030A0"/>
                </a:solidFill>
              </a:rPr>
              <a:t>s</a:t>
            </a:r>
            <a:r>
              <a:rPr lang="en-GB" sz="2400" dirty="0">
                <a:solidFill>
                  <a:schemeClr val="tx1"/>
                </a:solidFill>
              </a:rPr>
              <a:t> house.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Let</a:t>
            </a:r>
            <a:r>
              <a:rPr lang="en-GB" sz="2400" dirty="0">
                <a:solidFill>
                  <a:schemeClr val="tx1"/>
                </a:solidFill>
              </a:rPr>
              <a:t>’</a:t>
            </a:r>
            <a:r>
              <a:rPr lang="en-GB" sz="2400" dirty="0">
                <a:solidFill>
                  <a:srgbClr val="7030A0"/>
                </a:solidFill>
              </a:rPr>
              <a:t>s set o</a:t>
            </a:r>
            <a:r>
              <a:rPr lang="en-GB" sz="2400" u="sng" dirty="0">
                <a:solidFill>
                  <a:srgbClr val="7030A0"/>
                </a:solidFill>
              </a:rPr>
              <a:t>ff</a:t>
            </a:r>
            <a:r>
              <a:rPr lang="en-GB" sz="2400" dirty="0">
                <a:solidFill>
                  <a:srgbClr val="7030A0"/>
                </a:solidFill>
              </a:rPr>
              <a:t> f</a:t>
            </a:r>
            <a:r>
              <a:rPr lang="en-GB" sz="2400" u="sng" dirty="0">
                <a:solidFill>
                  <a:srgbClr val="7030A0"/>
                </a:solidFill>
              </a:rPr>
              <a:t>or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our walk,” </a:t>
            </a:r>
            <a:r>
              <a:rPr lang="en-GB" sz="2400" dirty="0">
                <a:solidFill>
                  <a:srgbClr val="DE1E5A"/>
                </a:solidFill>
              </a:rPr>
              <a:t>said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Grandad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FF263-944B-4EBA-9353-CCCB2D476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36712"/>
            <a:ext cx="1307372" cy="407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E3B95-58EC-4131-8594-A236851A14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1301288" cy="4077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58E0C-6DF0-47CF-AC1F-E545A2E823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38536"/>
            <a:ext cx="903673" cy="2780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4F34C-387A-4837-8122-A0D9CFA3C7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38536"/>
            <a:ext cx="96250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3FB941-5843-4FCB-AE96-453C02BA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941168"/>
            <a:ext cx="7776863" cy="123579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rgbClr val="7030A0"/>
                </a:solidFill>
              </a:rPr>
              <a:t>The</a:t>
            </a:r>
            <a:r>
              <a:rPr lang="en-GB" sz="2400" dirty="0">
                <a:solidFill>
                  <a:schemeClr val="tx1"/>
                </a:solidFill>
              </a:rPr>
              <a:t> family </a:t>
            </a:r>
            <a:r>
              <a:rPr lang="en-GB" sz="2400" dirty="0">
                <a:solidFill>
                  <a:srgbClr val="7030A0"/>
                </a:solidFill>
              </a:rPr>
              <a:t>set o</a:t>
            </a:r>
            <a:r>
              <a:rPr lang="en-GB" sz="2400" u="sng" dirty="0">
                <a:solidFill>
                  <a:srgbClr val="7030A0"/>
                </a:solidFill>
              </a:rPr>
              <a:t>ff</a:t>
            </a:r>
            <a:r>
              <a:rPr lang="en-GB" sz="2400" dirty="0">
                <a:solidFill>
                  <a:srgbClr val="7030A0"/>
                </a:solidFill>
              </a:rPr>
              <a:t> d</a:t>
            </a:r>
            <a:r>
              <a:rPr lang="en-GB" sz="2400" u="sng" dirty="0">
                <a:solidFill>
                  <a:srgbClr val="7030A0"/>
                </a:solidFill>
              </a:rPr>
              <a:t>ow</a:t>
            </a:r>
            <a:r>
              <a:rPr lang="en-GB" sz="2400" dirty="0">
                <a:solidFill>
                  <a:srgbClr val="7030A0"/>
                </a:solidFill>
              </a:rPr>
              <a:t>n a w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dland tr</a:t>
            </a:r>
            <a:r>
              <a:rPr lang="en-GB" sz="2400" u="sng" dirty="0">
                <a:solidFill>
                  <a:srgbClr val="7030A0"/>
                </a:solidFill>
              </a:rPr>
              <a:t>ai</a:t>
            </a:r>
            <a:r>
              <a:rPr lang="en-GB" sz="2400" dirty="0">
                <a:solidFill>
                  <a:srgbClr val="7030A0"/>
                </a:solidFill>
              </a:rPr>
              <a:t>l</a:t>
            </a:r>
            <a:r>
              <a:rPr lang="en-GB" sz="2400" dirty="0">
                <a:solidFill>
                  <a:schemeClr val="tx1"/>
                </a:solidFill>
              </a:rPr>
              <a:t>, which snaked through </a:t>
            </a:r>
            <a:r>
              <a:rPr lang="en-GB" sz="2400" dirty="0">
                <a:solidFill>
                  <a:srgbClr val="7030A0"/>
                </a:solidFill>
              </a:rPr>
              <a:t>the tr</a:t>
            </a:r>
            <a:r>
              <a:rPr lang="en-GB" sz="2400" u="sng" dirty="0">
                <a:solidFill>
                  <a:srgbClr val="7030A0"/>
                </a:solidFill>
              </a:rPr>
              <a:t>ee</a:t>
            </a:r>
            <a:r>
              <a:rPr lang="en-GB" sz="2400" dirty="0">
                <a:solidFill>
                  <a:srgbClr val="7030A0"/>
                </a:solidFill>
              </a:rPr>
              <a:t>s</a:t>
            </a:r>
            <a:r>
              <a:rPr lang="en-GB" sz="2400" dirty="0">
                <a:solidFill>
                  <a:schemeClr val="tx1"/>
                </a:solidFill>
              </a:rPr>
              <a:t>. “Mind your </a:t>
            </a:r>
            <a:r>
              <a:rPr lang="en-GB" sz="2400" dirty="0">
                <a:solidFill>
                  <a:srgbClr val="7030A0"/>
                </a:solidFill>
              </a:rPr>
              <a:t>step</a:t>
            </a:r>
            <a:r>
              <a:rPr lang="en-GB" sz="2400" dirty="0">
                <a:solidFill>
                  <a:schemeClr val="tx1"/>
                </a:solidFill>
              </a:rPr>
              <a:t>,” </a:t>
            </a:r>
            <a:r>
              <a:rPr lang="en-GB" sz="2400" dirty="0">
                <a:solidFill>
                  <a:srgbClr val="DE1E5A"/>
                </a:solidFill>
              </a:rPr>
              <a:t>said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Gran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>
                <a:solidFill>
                  <a:srgbClr val="7030A0"/>
                </a:solidFill>
              </a:rPr>
              <a:t>as Kit and Sam ran </a:t>
            </a:r>
            <a:r>
              <a:rPr lang="en-GB" sz="2400" dirty="0">
                <a:solidFill>
                  <a:schemeClr val="tx1"/>
                </a:solidFill>
              </a:rPr>
              <a:t>ahead. “Don’t </a:t>
            </a:r>
            <a:r>
              <a:rPr lang="en-GB" sz="2400" dirty="0">
                <a:solidFill>
                  <a:srgbClr val="7030A0"/>
                </a:solidFill>
              </a:rPr>
              <a:t>trip</a:t>
            </a:r>
            <a:r>
              <a:rPr lang="en-GB" sz="2400" dirty="0">
                <a:solidFill>
                  <a:schemeClr val="tx1"/>
                </a:solidFill>
              </a:rPr>
              <a:t>!”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FF263-944B-4EBA-9353-CCCB2D476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1307372" cy="407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E3B95-58EC-4131-8594-A236851A14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1301288" cy="4077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3A95A-A61F-4181-AFC2-2D9236714D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53727"/>
            <a:ext cx="1742992" cy="275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3C05B-F1C8-410A-A56D-74B3D69D11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1897315" cy="27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AAA6EF-AE1A-4F0A-9DBC-049C22EE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4941168"/>
            <a:ext cx="7776863" cy="123579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I’m goi</a:t>
            </a:r>
            <a:r>
              <a:rPr lang="en-GB" sz="2400" u="sng" dirty="0">
                <a:solidFill>
                  <a:srgbClr val="7030A0"/>
                </a:solidFill>
              </a:rPr>
              <a:t>ng</a:t>
            </a:r>
            <a:r>
              <a:rPr lang="en-GB" sz="2400" dirty="0">
                <a:solidFill>
                  <a:srgbClr val="7030A0"/>
                </a:solidFill>
              </a:rPr>
              <a:t> to l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rgbClr val="7030A0"/>
                </a:solidFill>
              </a:rPr>
              <a:t>k f</a:t>
            </a:r>
            <a:r>
              <a:rPr lang="en-GB" sz="2400" u="sng" dirty="0">
                <a:solidFill>
                  <a:srgbClr val="7030A0"/>
                </a:solidFill>
              </a:rPr>
              <a:t>or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u="sng" dirty="0">
                <a:solidFill>
                  <a:srgbClr val="7030A0"/>
                </a:solidFill>
              </a:rPr>
              <a:t>th</a:t>
            </a:r>
            <a:r>
              <a:rPr lang="en-GB" sz="2400" dirty="0">
                <a:solidFill>
                  <a:srgbClr val="7030A0"/>
                </a:solidFill>
              </a:rPr>
              <a:t>i</a:t>
            </a:r>
            <a:r>
              <a:rPr lang="en-GB" sz="2400" u="sng" dirty="0">
                <a:solidFill>
                  <a:srgbClr val="7030A0"/>
                </a:solidFill>
              </a:rPr>
              <a:t>ng</a:t>
            </a:r>
            <a:r>
              <a:rPr lang="en-GB" sz="2400" dirty="0">
                <a:solidFill>
                  <a:srgbClr val="7030A0"/>
                </a:solidFill>
              </a:rPr>
              <a:t>s to co</a:t>
            </a:r>
            <a:r>
              <a:rPr lang="en-GB" sz="2400" u="sng" dirty="0">
                <a:solidFill>
                  <a:srgbClr val="7030A0"/>
                </a:solidFill>
              </a:rPr>
              <a:t>ll</a:t>
            </a:r>
            <a:r>
              <a:rPr lang="en-GB" sz="2400" dirty="0">
                <a:solidFill>
                  <a:srgbClr val="7030A0"/>
                </a:solidFill>
              </a:rPr>
              <a:t>ect in my ru</a:t>
            </a:r>
            <a:r>
              <a:rPr lang="en-GB" sz="2400" u="sng" dirty="0">
                <a:solidFill>
                  <a:srgbClr val="7030A0"/>
                </a:solidFill>
              </a:rPr>
              <a:t>ck</a:t>
            </a:r>
            <a:r>
              <a:rPr lang="en-GB" sz="2400" dirty="0">
                <a:solidFill>
                  <a:srgbClr val="7030A0"/>
                </a:solidFill>
              </a:rPr>
              <a:t>sa</a:t>
            </a:r>
            <a:r>
              <a:rPr lang="en-GB" sz="2400" u="sng" dirty="0">
                <a:solidFill>
                  <a:srgbClr val="7030A0"/>
                </a:solidFill>
              </a:rPr>
              <a:t>ck</a:t>
            </a:r>
            <a:r>
              <a:rPr lang="en-GB" sz="2400" dirty="0">
                <a:solidFill>
                  <a:schemeClr val="tx1"/>
                </a:solidFill>
              </a:rPr>
              <a:t>,” </a:t>
            </a:r>
            <a:r>
              <a:rPr lang="en-GB" sz="2400" dirty="0">
                <a:solidFill>
                  <a:srgbClr val="DE1E5A"/>
                </a:solidFill>
              </a:rPr>
              <a:t>said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Sam</a:t>
            </a:r>
            <a:r>
              <a:rPr lang="en-GB" sz="2400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7030A0"/>
                </a:solidFill>
              </a:rPr>
              <a:t>Me t</a:t>
            </a:r>
            <a:r>
              <a:rPr lang="en-GB" sz="2400" u="sng" dirty="0">
                <a:solidFill>
                  <a:srgbClr val="7030A0"/>
                </a:solidFill>
              </a:rPr>
              <a:t>oo</a:t>
            </a:r>
            <a:r>
              <a:rPr lang="en-GB" sz="2400" dirty="0">
                <a:solidFill>
                  <a:schemeClr val="tx1"/>
                </a:solidFill>
              </a:rPr>
              <a:t>!” </a:t>
            </a:r>
            <a:r>
              <a:rPr lang="en-GB" sz="2400" dirty="0">
                <a:solidFill>
                  <a:srgbClr val="DE1E5A"/>
                </a:solidFill>
              </a:rPr>
              <a:t>said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Kit</a:t>
            </a:r>
            <a:r>
              <a:rPr lang="en-GB" sz="2400" dirty="0">
                <a:solidFill>
                  <a:schemeClr val="tx1"/>
                </a:solidFill>
              </a:rPr>
              <a:t>. “</a:t>
            </a:r>
            <a:r>
              <a:rPr lang="en-GB" sz="2400" dirty="0">
                <a:solidFill>
                  <a:srgbClr val="7030A0"/>
                </a:solidFill>
              </a:rPr>
              <a:t>Let’s s</a:t>
            </a:r>
            <a:r>
              <a:rPr lang="en-GB" sz="2400" u="sng" dirty="0">
                <a:solidFill>
                  <a:srgbClr val="7030A0"/>
                </a:solidFill>
              </a:rPr>
              <a:t>ee</a:t>
            </a: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what </a:t>
            </a:r>
            <a:r>
              <a:rPr lang="en-GB" sz="2400" dirty="0">
                <a:solidFill>
                  <a:srgbClr val="DE1E5A"/>
                </a:solidFill>
              </a:rPr>
              <a:t>we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rgbClr val="7030A0"/>
                </a:solidFill>
              </a:rPr>
              <a:t>can</a:t>
            </a:r>
            <a:r>
              <a:rPr lang="en-GB" sz="2400" dirty="0">
                <a:solidFill>
                  <a:schemeClr val="tx1"/>
                </a:solidFill>
              </a:rPr>
              <a:t> find.”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FF263-944B-4EBA-9353-CCCB2D4760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1307372" cy="4077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E3B95-58EC-4131-8594-A236851A14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1301288" cy="4077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3A95A-A61F-4181-AFC2-2D9236714D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53727"/>
            <a:ext cx="1742992" cy="275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3C05B-F1C8-410A-A56D-74B3D69D11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1897315" cy="27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7.40741E-7 L 0.33732 -7.40741E-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 L 0.52674 0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836712"/>
            <a:ext cx="7776863" cy="1163787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Kit and Sam want to collect objects that begin with initial consonant blends. Look at the objects and click those that can go into Kit and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Sam’s rucksacks.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E657E3D-A61F-4408-80FD-C3635003C0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896" y="2164792"/>
            <a:ext cx="2997034" cy="3253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7730B-0622-4C48-BC35-394C20E26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2132856"/>
            <a:ext cx="3008998" cy="3266033"/>
          </a:xfrm>
          <a:prstGeom prst="rect">
            <a:avLst/>
          </a:prstGeom>
        </p:spPr>
      </p:pic>
      <p:grpSp>
        <p:nvGrpSpPr>
          <p:cNvPr id="20" name="Kit's teachings">
            <a:extLst>
              <a:ext uri="{FF2B5EF4-FFF2-40B4-BE49-F238E27FC236}">
                <a16:creationId xmlns:a16="http://schemas.microsoft.com/office/drawing/2014/main" id="{6316D212-E149-4F6E-BB68-57A72FDFF879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2A4C98B-4AA6-4978-9D79-C8870BDFE4A1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A65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7EF93B-5479-4984-8AD1-F81387611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</p:pic>
      </p:grpSp>
      <p:sp>
        <p:nvSpPr>
          <p:cNvPr id="23" name="Kit's teaching bubble">
            <a:extLst>
              <a:ext uri="{FF2B5EF4-FFF2-40B4-BE49-F238E27FC236}">
                <a16:creationId xmlns:a16="http://schemas.microsoft.com/office/drawing/2014/main" id="{6B89D834-5EFF-409D-83AE-C2C4210EFD7D}"/>
              </a:ext>
            </a:extLst>
          </p:cNvPr>
          <p:cNvSpPr/>
          <p:nvPr/>
        </p:nvSpPr>
        <p:spPr>
          <a:xfrm>
            <a:off x="1403648" y="4149080"/>
            <a:ext cx="4032448" cy="924520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activity can be done practically using real objects or pictures.</a:t>
            </a:r>
          </a:p>
        </p:txBody>
      </p:sp>
      <p:sp>
        <p:nvSpPr>
          <p:cNvPr id="24" name="Close bubble">
            <a:extLst>
              <a:ext uri="{FF2B5EF4-FFF2-40B4-BE49-F238E27FC236}">
                <a16:creationId xmlns:a16="http://schemas.microsoft.com/office/drawing/2014/main" id="{A159615D-24FD-4F2B-B260-EC091C3754F7}"/>
              </a:ext>
            </a:extLst>
          </p:cNvPr>
          <p:cNvSpPr/>
          <p:nvPr/>
        </p:nvSpPr>
        <p:spPr>
          <a:xfrm>
            <a:off x="5292080" y="4005064"/>
            <a:ext cx="284162" cy="284163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6674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after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026 2.22222E-6 L 0.53698 2.22222E-6 " pathEditMode="relative" rAng="0" ptsTypes="AA" p14:bounceEnd="47000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9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35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52674 -4.07407E-6 " pathEditMode="relative" rAng="0" ptsTypes="AA" p14:bounceEnd="50000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33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" fill="hold">
                          <p:stCondLst>
                            <p:cond delay="0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026 2.22222E-6 L 0.53698 2.22222E-6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197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4.07407E-6 L -0.52674 -4.07407E-6 " pathEditMode="relative" rAng="0" ptsTypes="AA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33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" fill="hold">
                          <p:stCondLst>
                            <p:cond delay="0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4" grpId="0" animBg="1"/>
          <p:bldP spid="24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FEFA4-479C-40BA-9EAB-F8F646F5AF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r="880"/>
          <a:stretch/>
        </p:blipFill>
        <p:spPr>
          <a:xfrm>
            <a:off x="539750" y="526676"/>
            <a:ext cx="8064500" cy="5804648"/>
          </a:xfrm>
          <a:prstGeom prst="roundRect">
            <a:avLst>
              <a:gd name="adj" fmla="val 3465"/>
            </a:avLst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85079AE-0B4B-4081-A445-5B6B36AB0E19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01B185-19F5-4C42-B93D-45445F8F90E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DC192-A56B-4360-825D-742F5132E8BA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671C91-6562-4318-A21E-882895A440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4730"/>
            <a:ext cx="972523" cy="1055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6EE79E-DE02-497F-B9C6-BE01CD98BA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92197"/>
            <a:ext cx="1080120" cy="20929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2B8072-40F9-414A-940F-02D7C4A6F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36618"/>
            <a:ext cx="1077906" cy="2192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86D611-9170-4EC8-AD1C-F5665FB2A3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3928301"/>
            <a:ext cx="976406" cy="1059812"/>
          </a:xfrm>
          <a:prstGeom prst="rect">
            <a:avLst/>
          </a:prstGeom>
        </p:spPr>
      </p:pic>
      <p:grpSp>
        <p:nvGrpSpPr>
          <p:cNvPr id="57" name="stick">
            <a:extLst>
              <a:ext uri="{FF2B5EF4-FFF2-40B4-BE49-F238E27FC236}">
                <a16:creationId xmlns:a16="http://schemas.microsoft.com/office/drawing/2014/main" id="{E0EC54D3-089F-4FF0-BCDE-C9CA92EB8790}"/>
              </a:ext>
            </a:extLst>
          </p:cNvPr>
          <p:cNvGrpSpPr/>
          <p:nvPr/>
        </p:nvGrpSpPr>
        <p:grpSpPr>
          <a:xfrm>
            <a:off x="424669" y="764704"/>
            <a:ext cx="1793387" cy="1008000"/>
            <a:chOff x="424669" y="764704"/>
            <a:chExt cx="1793387" cy="100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B98F55-DD76-4F56-BD3E-F3099F13BB83}"/>
                </a:ext>
              </a:extLst>
            </p:cNvPr>
            <p:cNvSpPr/>
            <p:nvPr/>
          </p:nvSpPr>
          <p:spPr>
            <a:xfrm>
              <a:off x="755576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67BB377-92C0-4A1C-8D1A-F5D68422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06594" flipV="1">
              <a:off x="424669" y="1160392"/>
              <a:ext cx="1793387" cy="164684"/>
            </a:xfrm>
            <a:prstGeom prst="rect">
              <a:avLst/>
            </a:prstGeom>
          </p:spPr>
        </p:pic>
      </p:grpSp>
      <p:grpSp>
        <p:nvGrpSpPr>
          <p:cNvPr id="64" name="nut">
            <a:extLst>
              <a:ext uri="{FF2B5EF4-FFF2-40B4-BE49-F238E27FC236}">
                <a16:creationId xmlns:a16="http://schemas.microsoft.com/office/drawing/2014/main" id="{6C70BAE1-F792-420C-AC8A-0FE4C8178B51}"/>
              </a:ext>
            </a:extLst>
          </p:cNvPr>
          <p:cNvGrpSpPr/>
          <p:nvPr/>
        </p:nvGrpSpPr>
        <p:grpSpPr>
          <a:xfrm>
            <a:off x="6095132" y="1916832"/>
            <a:ext cx="1008000" cy="1008000"/>
            <a:chOff x="6095132" y="1916832"/>
            <a:chExt cx="1008000" cy="1008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0562CA-DDED-4044-80A7-36DC434FF142}"/>
                </a:ext>
              </a:extLst>
            </p:cNvPr>
            <p:cNvSpPr/>
            <p:nvPr/>
          </p:nvSpPr>
          <p:spPr>
            <a:xfrm>
              <a:off x="6095132" y="1916832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7F89C62-601D-44A8-9538-3C07FCB71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87" t="32500" r="26823" b="27916"/>
            <a:stretch/>
          </p:blipFill>
          <p:spPr>
            <a:xfrm>
              <a:off x="6228184" y="2060848"/>
              <a:ext cx="701037" cy="708494"/>
            </a:xfrm>
            <a:prstGeom prst="rect">
              <a:avLst/>
            </a:prstGeom>
          </p:spPr>
        </p:pic>
      </p:grpSp>
      <p:grpSp>
        <p:nvGrpSpPr>
          <p:cNvPr id="67" name="bird">
            <a:extLst>
              <a:ext uri="{FF2B5EF4-FFF2-40B4-BE49-F238E27FC236}">
                <a16:creationId xmlns:a16="http://schemas.microsoft.com/office/drawing/2014/main" id="{C18DFA63-546B-4836-A196-4B739E3DC8D8}"/>
              </a:ext>
            </a:extLst>
          </p:cNvPr>
          <p:cNvGrpSpPr/>
          <p:nvPr/>
        </p:nvGrpSpPr>
        <p:grpSpPr>
          <a:xfrm>
            <a:off x="2090465" y="1844824"/>
            <a:ext cx="1052439" cy="1081475"/>
            <a:chOff x="2090465" y="1844824"/>
            <a:chExt cx="1052439" cy="108147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D61AADE-0698-4045-A299-E4F815EB46D2}"/>
                </a:ext>
              </a:extLst>
            </p:cNvPr>
            <p:cNvSpPr/>
            <p:nvPr/>
          </p:nvSpPr>
          <p:spPr>
            <a:xfrm>
              <a:off x="2090465" y="1916832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53EC661-7EFD-4648-89DE-0DF639E25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844824"/>
              <a:ext cx="875160" cy="1081475"/>
            </a:xfrm>
            <a:prstGeom prst="rect">
              <a:avLst/>
            </a:prstGeom>
          </p:spPr>
        </p:pic>
      </p:grpSp>
      <p:grpSp>
        <p:nvGrpSpPr>
          <p:cNvPr id="70" name="spoon">
            <a:extLst>
              <a:ext uri="{FF2B5EF4-FFF2-40B4-BE49-F238E27FC236}">
                <a16:creationId xmlns:a16="http://schemas.microsoft.com/office/drawing/2014/main" id="{20B8B308-48F0-41DB-8EDF-61423F0425A9}"/>
              </a:ext>
            </a:extLst>
          </p:cNvPr>
          <p:cNvGrpSpPr/>
          <p:nvPr/>
        </p:nvGrpSpPr>
        <p:grpSpPr>
          <a:xfrm>
            <a:off x="3425354" y="764704"/>
            <a:ext cx="1233225" cy="1008000"/>
            <a:chOff x="3425354" y="764704"/>
            <a:chExt cx="1233225" cy="1008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A564D9-47F4-457B-81BD-37C5BE801D87}"/>
                </a:ext>
              </a:extLst>
            </p:cNvPr>
            <p:cNvSpPr/>
            <p:nvPr/>
          </p:nvSpPr>
          <p:spPr>
            <a:xfrm>
              <a:off x="3425354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6C50A8F-312F-42E8-8EDE-B26780945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7501">
              <a:off x="3523797" y="835176"/>
              <a:ext cx="1134782" cy="570427"/>
            </a:xfrm>
            <a:prstGeom prst="rect">
              <a:avLst/>
            </a:prstGeom>
          </p:spPr>
        </p:pic>
      </p:grpSp>
      <p:grpSp>
        <p:nvGrpSpPr>
          <p:cNvPr id="73" name="grass">
            <a:extLst>
              <a:ext uri="{FF2B5EF4-FFF2-40B4-BE49-F238E27FC236}">
                <a16:creationId xmlns:a16="http://schemas.microsoft.com/office/drawing/2014/main" id="{AEBBC4FC-57B3-4443-9B35-7AE7F2DA15D4}"/>
              </a:ext>
            </a:extLst>
          </p:cNvPr>
          <p:cNvGrpSpPr/>
          <p:nvPr/>
        </p:nvGrpSpPr>
        <p:grpSpPr>
          <a:xfrm>
            <a:off x="5436208" y="2924944"/>
            <a:ext cx="1008000" cy="1008000"/>
            <a:chOff x="5436208" y="2924944"/>
            <a:chExt cx="1008000" cy="1008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B810FB2-1C96-43DE-B7C4-85F2A99399FA}"/>
                </a:ext>
              </a:extLst>
            </p:cNvPr>
            <p:cNvSpPr/>
            <p:nvPr/>
          </p:nvSpPr>
          <p:spPr>
            <a:xfrm>
              <a:off x="5436208" y="292494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A33E2234-40E1-4E6F-A512-7172A50A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141663"/>
              <a:ext cx="899592" cy="464183"/>
            </a:xfrm>
            <a:prstGeom prst="rect">
              <a:avLst/>
            </a:prstGeom>
          </p:spPr>
        </p:pic>
      </p:grpSp>
      <p:grpSp>
        <p:nvGrpSpPr>
          <p:cNvPr id="76" name="fox">
            <a:extLst>
              <a:ext uri="{FF2B5EF4-FFF2-40B4-BE49-F238E27FC236}">
                <a16:creationId xmlns:a16="http://schemas.microsoft.com/office/drawing/2014/main" id="{AAB15C0F-724E-4A27-B1DE-4EC64FE50D3C}"/>
              </a:ext>
            </a:extLst>
          </p:cNvPr>
          <p:cNvGrpSpPr/>
          <p:nvPr/>
        </p:nvGrpSpPr>
        <p:grpSpPr>
          <a:xfrm>
            <a:off x="5940152" y="692696"/>
            <a:ext cx="1368152" cy="1080008"/>
            <a:chOff x="5940152" y="692696"/>
            <a:chExt cx="1368152" cy="108000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4F287F5-FC2C-4929-BFC4-4EDEC238231E}"/>
                </a:ext>
              </a:extLst>
            </p:cNvPr>
            <p:cNvSpPr/>
            <p:nvPr/>
          </p:nvSpPr>
          <p:spPr>
            <a:xfrm>
              <a:off x="6095132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41A40DB-E833-456E-812F-BA1741E54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692696"/>
              <a:ext cx="1368152" cy="1042644"/>
            </a:xfrm>
            <a:prstGeom prst="rect">
              <a:avLst/>
            </a:prstGeom>
          </p:spPr>
        </p:pic>
      </p:grpSp>
      <p:grpSp>
        <p:nvGrpSpPr>
          <p:cNvPr id="79" name="flag">
            <a:extLst>
              <a:ext uri="{FF2B5EF4-FFF2-40B4-BE49-F238E27FC236}">
                <a16:creationId xmlns:a16="http://schemas.microsoft.com/office/drawing/2014/main" id="{1A46A86B-2B3F-4F20-BA66-4A8EF42C3868}"/>
              </a:ext>
            </a:extLst>
          </p:cNvPr>
          <p:cNvGrpSpPr/>
          <p:nvPr/>
        </p:nvGrpSpPr>
        <p:grpSpPr>
          <a:xfrm>
            <a:off x="4760243" y="709448"/>
            <a:ext cx="1179909" cy="1063256"/>
            <a:chOff x="4760243" y="709448"/>
            <a:chExt cx="1179909" cy="1063256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DD0A624-A0C3-43A3-88EC-0C1CA39729E3}"/>
                </a:ext>
              </a:extLst>
            </p:cNvPr>
            <p:cNvSpPr/>
            <p:nvPr/>
          </p:nvSpPr>
          <p:spPr>
            <a:xfrm>
              <a:off x="4760243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CFC5962-10A3-4514-AC4F-DA6FE28B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709448"/>
              <a:ext cx="1008112" cy="963976"/>
            </a:xfrm>
            <a:prstGeom prst="rect">
              <a:avLst/>
            </a:prstGeom>
          </p:spPr>
        </p:pic>
      </p:grpSp>
      <p:grpSp>
        <p:nvGrpSpPr>
          <p:cNvPr id="5" name="plum">
            <a:extLst>
              <a:ext uri="{FF2B5EF4-FFF2-40B4-BE49-F238E27FC236}">
                <a16:creationId xmlns:a16="http://schemas.microsoft.com/office/drawing/2014/main" id="{2B1EDBE3-A43B-4832-BB25-32271AA40B37}"/>
              </a:ext>
            </a:extLst>
          </p:cNvPr>
          <p:cNvGrpSpPr/>
          <p:nvPr/>
        </p:nvGrpSpPr>
        <p:grpSpPr>
          <a:xfrm>
            <a:off x="4760243" y="1916832"/>
            <a:ext cx="1008000" cy="1008000"/>
            <a:chOff x="4760243" y="1916832"/>
            <a:chExt cx="1008000" cy="1008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8BF165C-4F15-4663-8BC5-069BE859B424}"/>
                </a:ext>
              </a:extLst>
            </p:cNvPr>
            <p:cNvSpPr/>
            <p:nvPr/>
          </p:nvSpPr>
          <p:spPr>
            <a:xfrm>
              <a:off x="4760243" y="1916832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1435E3-5227-4BEF-886A-76C4C893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988840"/>
              <a:ext cx="822394" cy="776705"/>
            </a:xfrm>
            <a:prstGeom prst="rect">
              <a:avLst/>
            </a:prstGeom>
          </p:spPr>
        </p:pic>
      </p:grpSp>
      <p:grpSp>
        <p:nvGrpSpPr>
          <p:cNvPr id="8" name="flower">
            <a:extLst>
              <a:ext uri="{FF2B5EF4-FFF2-40B4-BE49-F238E27FC236}">
                <a16:creationId xmlns:a16="http://schemas.microsoft.com/office/drawing/2014/main" id="{72681998-45B0-4C6D-81DF-FE5DA296DF62}"/>
              </a:ext>
            </a:extLst>
          </p:cNvPr>
          <p:cNvGrpSpPr/>
          <p:nvPr/>
        </p:nvGrpSpPr>
        <p:grpSpPr>
          <a:xfrm>
            <a:off x="7430023" y="692315"/>
            <a:ext cx="1008000" cy="1730045"/>
            <a:chOff x="7430023" y="692315"/>
            <a:chExt cx="1008000" cy="173004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F4EDA9C-E7C2-4862-9A24-98A1FB81D7FB}"/>
                </a:ext>
              </a:extLst>
            </p:cNvPr>
            <p:cNvSpPr/>
            <p:nvPr/>
          </p:nvSpPr>
          <p:spPr>
            <a:xfrm>
              <a:off x="7430023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978F78-93D8-4659-9726-6E53BB5A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692315"/>
              <a:ext cx="659931" cy="1730045"/>
            </a:xfrm>
            <a:prstGeom prst="rect">
              <a:avLst/>
            </a:prstGeom>
          </p:spPr>
        </p:pic>
      </p:grpSp>
      <p:grpSp>
        <p:nvGrpSpPr>
          <p:cNvPr id="11" name="frog">
            <a:extLst>
              <a:ext uri="{FF2B5EF4-FFF2-40B4-BE49-F238E27FC236}">
                <a16:creationId xmlns:a16="http://schemas.microsoft.com/office/drawing/2014/main" id="{F65C7826-5EF2-4998-9119-90A7208775E7}"/>
              </a:ext>
            </a:extLst>
          </p:cNvPr>
          <p:cNvGrpSpPr/>
          <p:nvPr/>
        </p:nvGrpSpPr>
        <p:grpSpPr>
          <a:xfrm>
            <a:off x="2090465" y="736203"/>
            <a:ext cx="1008000" cy="1036501"/>
            <a:chOff x="2090465" y="736203"/>
            <a:chExt cx="1008000" cy="10365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2C16965-ECA1-44A5-A27A-67FAC726A23F}"/>
                </a:ext>
              </a:extLst>
            </p:cNvPr>
            <p:cNvSpPr/>
            <p:nvPr/>
          </p:nvSpPr>
          <p:spPr>
            <a:xfrm>
              <a:off x="2090465" y="76470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CD0E76-FB4D-4D4F-9D5F-57EFA70A6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736203"/>
              <a:ext cx="717997" cy="821135"/>
            </a:xfrm>
            <a:prstGeom prst="rect">
              <a:avLst/>
            </a:prstGeom>
          </p:spPr>
        </p:pic>
      </p:grpSp>
      <p:grpSp>
        <p:nvGrpSpPr>
          <p:cNvPr id="19" name="leaf">
            <a:extLst>
              <a:ext uri="{FF2B5EF4-FFF2-40B4-BE49-F238E27FC236}">
                <a16:creationId xmlns:a16="http://schemas.microsoft.com/office/drawing/2014/main" id="{B7B94247-E86F-4BA7-BE33-1418BA2DA1DC}"/>
              </a:ext>
            </a:extLst>
          </p:cNvPr>
          <p:cNvGrpSpPr/>
          <p:nvPr/>
        </p:nvGrpSpPr>
        <p:grpSpPr>
          <a:xfrm>
            <a:off x="3425354" y="1916832"/>
            <a:ext cx="1008000" cy="1008000"/>
            <a:chOff x="3425354" y="1916832"/>
            <a:chExt cx="1008000" cy="1008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1F575F4-9C13-4DB7-B1C7-B243038CFF91}"/>
                </a:ext>
              </a:extLst>
            </p:cNvPr>
            <p:cNvSpPr/>
            <p:nvPr/>
          </p:nvSpPr>
          <p:spPr>
            <a:xfrm>
              <a:off x="3425354" y="1916832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2C852A-E38D-4F59-9EAF-DA5504B5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896" y="1916832"/>
              <a:ext cx="576064" cy="840274"/>
            </a:xfrm>
            <a:prstGeom prst="rect">
              <a:avLst/>
            </a:prstGeom>
          </p:spPr>
        </p:pic>
      </p:grpSp>
      <p:grpSp>
        <p:nvGrpSpPr>
          <p:cNvPr id="23" name="stone">
            <a:extLst>
              <a:ext uri="{FF2B5EF4-FFF2-40B4-BE49-F238E27FC236}">
                <a16:creationId xmlns:a16="http://schemas.microsoft.com/office/drawing/2014/main" id="{3672CE64-3D67-4713-A183-E3323349C164}"/>
              </a:ext>
            </a:extLst>
          </p:cNvPr>
          <p:cNvGrpSpPr/>
          <p:nvPr/>
        </p:nvGrpSpPr>
        <p:grpSpPr>
          <a:xfrm>
            <a:off x="2771912" y="2852936"/>
            <a:ext cx="1008000" cy="1080008"/>
            <a:chOff x="2771912" y="2852936"/>
            <a:chExt cx="1008000" cy="108000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57E9658-FDF9-41BB-8938-52BB1FB4F6E5}"/>
                </a:ext>
              </a:extLst>
            </p:cNvPr>
            <p:cNvSpPr/>
            <p:nvPr/>
          </p:nvSpPr>
          <p:spPr>
            <a:xfrm>
              <a:off x="2771912" y="292494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12E984-E5A6-4AB0-B832-A093F6159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387" y="2852936"/>
              <a:ext cx="678509" cy="981783"/>
            </a:xfrm>
            <a:prstGeom prst="rect">
              <a:avLst/>
            </a:prstGeom>
          </p:spPr>
        </p:pic>
      </p:grpSp>
      <p:grpSp>
        <p:nvGrpSpPr>
          <p:cNvPr id="32" name="berries">
            <a:extLst>
              <a:ext uri="{FF2B5EF4-FFF2-40B4-BE49-F238E27FC236}">
                <a16:creationId xmlns:a16="http://schemas.microsoft.com/office/drawing/2014/main" id="{B4F88708-39B6-4C56-A18B-F23E322E2A09}"/>
              </a:ext>
            </a:extLst>
          </p:cNvPr>
          <p:cNvGrpSpPr/>
          <p:nvPr/>
        </p:nvGrpSpPr>
        <p:grpSpPr>
          <a:xfrm>
            <a:off x="4104060" y="2799856"/>
            <a:ext cx="1044004" cy="1133088"/>
            <a:chOff x="4104060" y="2799856"/>
            <a:chExt cx="1044004" cy="113308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E3220C3-2859-4562-A35A-F9AF76A299F0}"/>
                </a:ext>
              </a:extLst>
            </p:cNvPr>
            <p:cNvSpPr/>
            <p:nvPr/>
          </p:nvSpPr>
          <p:spPr>
            <a:xfrm>
              <a:off x="4104060" y="2924944"/>
              <a:ext cx="1008000" cy="1008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95E8B1-FEC2-47F5-B13B-9B6EE606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561" y="2799856"/>
              <a:ext cx="1034503" cy="98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2230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7037E-6 L 0.12726 0.49352 " pathEditMode="relative" rAng="0" ptsTypes="AA" p14:bounceEnd="48000">
                                          <p:cBhvr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3.7037E-7 L 0.4526 0.47454 " pathEditMode="relative" rAng="0" ptsTypes="AA" p14:bounceEnd="50000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22" y="2372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7031 0.48311 " pathEditMode="relative" rAng="0" ptsTypes="AA" p14:bounceEnd="48000">
                                          <p:cBhvr>
                                            <p:cTn id="6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2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accel="50000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48148E-6 L 0.15121 0.47639 " pathEditMode="relative" rAng="0" ptsTypes="AA" p14:bounceEnd="56000">
                                          <p:cBhvr>
                                            <p:cTn id="7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52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3.33333E-6 L -0.61163 0.49352 " pathEditMode="relative" rAng="0" ptsTypes="AA" p14:bounceEnd="50000">
                                          <p:cBhvr>
                                            <p:cTn id="8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90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2.22222E-6 L 0.16059 0.30463 " pathEditMode="relative" rAng="0" ptsTypes="AA" p14:bounceEnd="52000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021" y="15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2" presetClass="path" presetSubtype="0" accel="50000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4.07407E-6 L -0.10226 0.1787 " pathEditMode="relative" rAng="0" ptsTypes="AA" p14:bounceEnd="52000">
                                          <p:cBhvr>
                                            <p:cTn id="10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22" y="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48148E-6 L 0.0868 0.15764 " pathEditMode="relative" rAng="0" ptsTypes="AA" p14:bounceEnd="48000">
                                          <p:cBhvr>
                                            <p:cTn id="11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0" y="7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11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3.7037E-6 L 0.12726 0.49352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54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20" restart="whenNotActive" fill="hold" evtFilter="cancelBubble" nodeType="interactiveSeq">
                    <p:stCondLst>
                      <p:cond evt="onClick" delay="0">
                        <p:tgtEl>
                          <p:spTgt spid="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" fill="hold">
                          <p:stCondLst>
                            <p:cond delay="0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7"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6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-3.7037E-7 L 0.4526 0.47454 " pathEditMode="relative" rAng="0" ptsTypes="AA">
                                          <p:cBhvr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22" y="2372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7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7031 0.48311 " pathEditMode="relative" rAng="0" ptsTypes="AA">
                                          <p:cBhvr>
                                            <p:cTn id="6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524" y="2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0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1.48148E-6 L 0.15121 0.47639 " pathEditMode="relative" rAng="0" ptsTypes="AA">
                                          <p:cBhvr>
                                            <p:cTn id="7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52" y="238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3.33333E-6 L -0.61163 0.49352 " pathEditMode="relative" rAng="0" ptsTypes="AA">
                                          <p:cBhvr>
                                            <p:cTn id="8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590" y="2467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2.22222E-6 L 0.16059 0.30463 " pathEditMode="relative" rAng="0" ptsTypes="AA">
                                          <p:cBhvr>
                                            <p:cTn id="9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021" y="15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7 1.48148E-6 L -0.10226 0.1787 " pathEditMode="relative" rAng="0" ptsTypes="AA">
                                          <p:cBhvr>
                                            <p:cTn id="10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122" y="89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7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110" restart="whenNotActive" fill="hold" evtFilter="cancelBubble" nodeType="interactiveSeq">
                    <p:stCondLst>
                      <p:cond evt="onClick" delay="0">
                        <p:tgtEl>
                          <p:spTgt spid="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1" fill="hold">
                          <p:stCondLst>
                            <p:cond delay="0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48148E-6 L 0.0868 0.15764 " pathEditMode="relative" rAng="0" ptsTypes="AA">
                                          <p:cBhvr>
                                            <p:cTn id="11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40" y="7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6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C03BAE-826A-469D-8B5A-A7AC65E69E47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00A651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4CDC54-D1A7-4832-8CB7-6E6F53D7DCD1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B0DC12-442B-4FB4-8B90-AE5A479B404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9" y="1466701"/>
            <a:ext cx="7776863" cy="88217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Kit and Sam are showing Gran and Grandad the objects that they have collected. Read the labels and match them to the correct object.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Initial Blend Collectors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640CD-147A-4339-B971-0074B90B3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9852" y="2883165"/>
            <a:ext cx="1744712" cy="43327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185EA8-801D-4597-A2E6-590C8DDED6D5}"/>
              </a:ext>
            </a:extLst>
          </p:cNvPr>
          <p:cNvSpPr txBox="1"/>
          <p:nvPr/>
        </p:nvSpPr>
        <p:spPr>
          <a:xfrm>
            <a:off x="5004048" y="453650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Twinkl SemiBold" pitchFamily="2" charset="0"/>
              </a:rPr>
              <a:t>flag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6986DE-B345-4068-ACDB-C058A79F45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20280"/>
            <a:ext cx="373660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94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2077</TotalTime>
  <Words>416</Words>
  <Application>Microsoft Office PowerPoint</Application>
  <PresentationFormat>On-screen Show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Tuffy-TTF</vt:lpstr>
      <vt:lpstr>Twinkl SemiBold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Blend Collectors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 Initial Consonant Blends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Cris Lima</dc:creator>
  <cp:lastModifiedBy>Hannah Emery</cp:lastModifiedBy>
  <cp:revision>181</cp:revision>
  <dcterms:created xsi:type="dcterms:W3CDTF">2018-06-07T15:07:33Z</dcterms:created>
  <dcterms:modified xsi:type="dcterms:W3CDTF">2021-01-05T12:03:35Z</dcterms:modified>
</cp:coreProperties>
</file>