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3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09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11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78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76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00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22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1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88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67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1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500">
              <a:srgbClr val="92D050"/>
            </a:gs>
            <a:gs pos="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615F4-8EC6-4242-A6A5-0ADF1306C547}" type="datetimeFigureOut">
              <a:rPr lang="en-GB" smtClean="0"/>
              <a:t>01/07/2020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CF38-0790-4E26-A780-0414731B5A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4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440" y="261256"/>
            <a:ext cx="9566366" cy="4336870"/>
          </a:xfrm>
        </p:spPr>
        <p:txBody>
          <a:bodyPr>
            <a:noAutofit/>
          </a:bodyPr>
          <a:lstStyle/>
          <a:p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35 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Fine Motor Skills 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Activities To Do At Home</a:t>
            </a:r>
            <a:b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201184"/>
            <a:ext cx="4664365" cy="137753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Hardwick and Cambourne Community Primary School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June 2020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Thumb Digit Hand, Hands stars, hand, cartoon, arm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8" y="3973109"/>
            <a:ext cx="3656404" cy="24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Here are a few ideas that you can do at home to keep up your fingers busy!</a:t>
            </a:r>
            <a:br>
              <a:rPr lang="en-GB" sz="2000" b="1" dirty="0" smtClean="0">
                <a:latin typeface="Comic Sans MS" panose="030F0702030302020204" pitchFamily="66" charset="0"/>
              </a:rPr>
            </a:br>
            <a:r>
              <a:rPr lang="en-GB" sz="2000" b="1" dirty="0" smtClean="0">
                <a:latin typeface="Comic Sans MS" panose="030F0702030302020204" pitchFamily="66" charset="0"/>
              </a:rPr>
              <a:t/>
            </a:r>
            <a:br>
              <a:rPr lang="en-GB" sz="2000" b="1" dirty="0" smtClean="0">
                <a:latin typeface="Comic Sans MS" panose="030F0702030302020204" pitchFamily="66" charset="0"/>
              </a:rPr>
            </a:br>
            <a:r>
              <a:rPr lang="en-GB" sz="2000" b="1" dirty="0" smtClean="0">
                <a:latin typeface="Comic Sans MS" panose="030F0702030302020204" pitchFamily="66" charset="0"/>
              </a:rPr>
              <a:t>Will you be able to complete all 35 challenges?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825625"/>
            <a:ext cx="5334000" cy="43513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Peel an orange.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Peel an apple or a potato with a potato peeler.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Pegging out the washing.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Spraying plants with a water sprayer.  Use your writing hand and your non writing hand. 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Thread Cheerio's onto a piece of strong or spaghetti.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Spoon rice, beans or pasta from one bowl to another.  Don’t drop any! Use your writing and non-writing hand.  Can you time it and beat your record?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6291" y="1994351"/>
            <a:ext cx="3930732" cy="394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771896"/>
            <a:ext cx="5334000" cy="5405067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7"/>
            </a:pPr>
            <a:r>
              <a:rPr lang="en-GB" sz="2000" dirty="0" smtClean="0">
                <a:latin typeface="Comic Sans MS" panose="030F0702030302020204" pitchFamily="66" charset="0"/>
              </a:rPr>
              <a:t>Threat cut straws onto a pipe cleaner, piece of string or spaghetti.</a:t>
            </a:r>
          </a:p>
          <a:p>
            <a:pPr marL="457200" indent="-457200">
              <a:buAutoNum type="arabicPeriod" startAt="7"/>
            </a:pPr>
            <a:r>
              <a:rPr lang="en-GB" sz="2000" dirty="0" smtClean="0">
                <a:latin typeface="Comic Sans MS" panose="030F0702030302020204" pitchFamily="66" charset="0"/>
              </a:rPr>
              <a:t>Make a pasta necklace threading pasta onto a piece of string.</a:t>
            </a:r>
          </a:p>
          <a:p>
            <a:pPr marL="457200" indent="-457200">
              <a:buAutoNum type="arabicPeriod" startAt="7"/>
            </a:pPr>
            <a:r>
              <a:rPr lang="en-GB" sz="2000" dirty="0" smtClean="0">
                <a:latin typeface="Comic Sans MS" panose="030F0702030302020204" pitchFamily="66" charset="0"/>
              </a:rPr>
              <a:t>Thread beads onto string, a pipe cleaner or piece of spaghetti.</a:t>
            </a:r>
          </a:p>
          <a:p>
            <a:pPr marL="457200" indent="-457200">
              <a:buAutoNum type="arabicPeriod" startAt="7"/>
            </a:pPr>
            <a:r>
              <a:rPr lang="en-GB" sz="2000" dirty="0" smtClean="0">
                <a:latin typeface="Comic Sans MS" panose="030F0702030302020204" pitchFamily="66" charset="0"/>
              </a:rPr>
              <a:t>Thread straws through a colander.</a:t>
            </a:r>
          </a:p>
          <a:p>
            <a:pPr marL="457200" indent="-457200">
              <a:buAutoNum type="arabicPeriod" startAt="7"/>
            </a:pPr>
            <a:r>
              <a:rPr lang="en-GB" sz="2000" dirty="0" smtClean="0">
                <a:latin typeface="Comic Sans MS" panose="030F0702030302020204" pitchFamily="66" charset="0"/>
              </a:rPr>
              <a:t>Learn to tie your shoe laces!  Practice makes perfect </a:t>
            </a:r>
            <a:r>
              <a:rPr lang="en-GB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marL="457200" indent="-457200">
              <a:buAutoNum type="arabicPeriod" startAt="7"/>
            </a:pPr>
            <a:r>
              <a:rPr lang="en-GB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Pick seeds out of a piece of fruit or a vegetable e.g. butternut squash or a watermelon.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 startAt="7"/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866897"/>
            <a:ext cx="3538848" cy="5308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386" y="4582701"/>
            <a:ext cx="3189638" cy="17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     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771896"/>
            <a:ext cx="5334000" cy="5405067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13"/>
            </a:pPr>
            <a:r>
              <a:rPr lang="en-GB" sz="2000" dirty="0" smtClean="0">
                <a:latin typeface="Comic Sans MS" panose="030F0702030302020204" pitchFamily="66" charset="0"/>
              </a:rPr>
              <a:t>Make a picture using seeds and pasta.</a:t>
            </a:r>
          </a:p>
          <a:p>
            <a:pPr marL="457200" indent="-457200">
              <a:buAutoNum type="arabicPeriod" startAt="13"/>
            </a:pPr>
            <a:r>
              <a:rPr lang="en-GB" sz="2000" dirty="0" smtClean="0">
                <a:latin typeface="Comic Sans MS" panose="030F0702030302020204" pitchFamily="66" charset="0"/>
              </a:rPr>
              <a:t>Make a collage using small scrunched up pieces of tissue paper, toilet roll, kitchen roll or old magazines.</a:t>
            </a:r>
          </a:p>
          <a:p>
            <a:pPr marL="457200" indent="-457200">
              <a:buAutoNum type="arabicPeriod" startAt="13"/>
            </a:pPr>
            <a:r>
              <a:rPr lang="en-GB" sz="2000" dirty="0" smtClean="0">
                <a:latin typeface="Comic Sans MS" panose="030F0702030302020204" pitchFamily="66" charset="0"/>
              </a:rPr>
              <a:t>Make 3D shapes using toothpicks and fruit or sweets.</a:t>
            </a:r>
          </a:p>
          <a:p>
            <a:pPr marL="457200" indent="-457200">
              <a:buAutoNum type="arabicPeriod" startAt="13"/>
            </a:pPr>
            <a:r>
              <a:rPr lang="en-GB" sz="2000" dirty="0" smtClean="0">
                <a:latin typeface="Comic Sans MS" panose="030F0702030302020204" pitchFamily="66" charset="0"/>
              </a:rPr>
              <a:t>Take half a sheet of newspaper and scrunch it up only using one hand.  Try with your writing hand and your non writing hand.  Don’t use your body to help you!</a:t>
            </a:r>
          </a:p>
          <a:p>
            <a:pPr marL="457200" indent="-457200">
              <a:buAutoNum type="arabicPeriod" startAt="13"/>
            </a:pPr>
            <a:r>
              <a:rPr lang="en-GB" sz="2000" dirty="0" smtClean="0">
                <a:latin typeface="Comic Sans MS" panose="030F0702030302020204" pitchFamily="66" charset="0"/>
              </a:rPr>
              <a:t>Tear up sheets of newspaper, but don’t forget to clear up the mess!</a:t>
            </a:r>
          </a:p>
          <a:p>
            <a:pPr marL="457200" indent="-457200">
              <a:buAutoNum type="arabicPeriod" startAt="13"/>
            </a:pPr>
            <a:r>
              <a:rPr lang="en-GB" sz="2000" dirty="0" smtClean="0">
                <a:latin typeface="Comic Sans MS" panose="030F0702030302020204" pitchFamily="66" charset="0"/>
              </a:rPr>
              <a:t>Put elastic bands or pipe cleaners around an empty kitchen roll.  Can you make it into a rainbow?</a:t>
            </a:r>
          </a:p>
          <a:p>
            <a:pPr marL="457200" indent="-457200">
              <a:buAutoNum type="arabicPeriod" startAt="13"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 startAt="13"/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71896"/>
            <a:ext cx="5181600" cy="540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   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755" y="1140031"/>
            <a:ext cx="3885125" cy="43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    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771896"/>
            <a:ext cx="5334000" cy="5405067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19"/>
            </a:pPr>
            <a:r>
              <a:rPr lang="en-GB" sz="2000" dirty="0" smtClean="0">
                <a:latin typeface="Comic Sans MS" panose="030F0702030302020204" pitchFamily="66" charset="0"/>
              </a:rPr>
              <a:t>Wrap wool around a cardboard shape.</a:t>
            </a:r>
          </a:p>
          <a:p>
            <a:pPr marL="457200" indent="-457200">
              <a:buAutoNum type="arabicPeriod" startAt="19"/>
            </a:pPr>
            <a:r>
              <a:rPr lang="en-GB" sz="2000" dirty="0" smtClean="0">
                <a:latin typeface="Comic Sans MS" panose="030F0702030302020204" pitchFamily="66" charset="0"/>
              </a:rPr>
              <a:t>Make a woollen pom pom.</a:t>
            </a:r>
          </a:p>
          <a:p>
            <a:pPr marL="457200" indent="-457200">
              <a:buAutoNum type="arabicPeriod" startAt="19"/>
            </a:pPr>
            <a:r>
              <a:rPr lang="en-GB" sz="2000" dirty="0" smtClean="0">
                <a:latin typeface="Comic Sans MS" panose="030F0702030302020204" pitchFamily="66" charset="0"/>
              </a:rPr>
              <a:t>How many buttons or coins can you put into a tower before they collapse?</a:t>
            </a:r>
          </a:p>
          <a:p>
            <a:pPr marL="457200" indent="-457200">
              <a:buAutoNum type="arabicPeriod" startAt="19"/>
            </a:pPr>
            <a:r>
              <a:rPr lang="en-GB" sz="2000" dirty="0" smtClean="0">
                <a:latin typeface="Comic Sans MS" panose="030F0702030302020204" pitchFamily="66" charset="0"/>
              </a:rPr>
              <a:t>Use your pincer finger and thumb to pop bubble wrap.  Don’t forget to try with your non writing hand!</a:t>
            </a:r>
          </a:p>
          <a:p>
            <a:pPr marL="457200" indent="-457200">
              <a:buAutoNum type="arabicPeriod" startAt="19"/>
            </a:pPr>
            <a:r>
              <a:rPr lang="en-GB" sz="2000" dirty="0" smtClean="0">
                <a:latin typeface="Comic Sans MS" panose="030F0702030302020204" pitchFamily="66" charset="0"/>
              </a:rPr>
              <a:t>Make your favourite animal from Play dough.</a:t>
            </a:r>
          </a:p>
          <a:p>
            <a:pPr marL="457200" indent="-457200">
              <a:buAutoNum type="arabicPeriod" startAt="19"/>
            </a:pPr>
            <a:r>
              <a:rPr lang="en-GB" sz="2000" dirty="0" smtClean="0">
                <a:latin typeface="Comic Sans MS" panose="030F0702030302020204" pitchFamily="66" charset="0"/>
              </a:rPr>
              <a:t>Squeeze your Play dough throw a garlic press or a cheese grater. </a:t>
            </a:r>
          </a:p>
          <a:p>
            <a:pPr marL="457200" indent="-457200">
              <a:buAutoNum type="arabicPeriod" startAt="19"/>
            </a:pPr>
            <a:r>
              <a:rPr lang="en-GB" sz="2000" dirty="0" smtClean="0">
                <a:latin typeface="Comic Sans MS" panose="030F0702030302020204" pitchFamily="66" charset="0"/>
              </a:rPr>
              <a:t>Draw some straight, wavy and zig zag lines and then cut along them with a pair of scissors.</a:t>
            </a:r>
          </a:p>
          <a:p>
            <a:pPr marL="457200" indent="-457200">
              <a:buAutoNum type="arabicPeriod" startAt="19"/>
            </a:pPr>
            <a:r>
              <a:rPr lang="en-GB" sz="2000" dirty="0" smtClean="0">
                <a:latin typeface="Comic Sans MS" panose="030F0702030302020204" pitchFamily="66" charset="0"/>
              </a:rPr>
              <a:t>Paint a picture using cotton wool buds.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71896"/>
            <a:ext cx="5181600" cy="540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2587" t="-5100" r="2587" b="2244"/>
          <a:stretch/>
        </p:blipFill>
        <p:spPr>
          <a:xfrm>
            <a:off x="1006435" y="665018"/>
            <a:ext cx="3672444" cy="55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               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771896"/>
            <a:ext cx="5334000" cy="5405067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7"/>
            </a:pPr>
            <a:r>
              <a:rPr lang="en-GB" sz="2000" dirty="0" smtClean="0">
                <a:latin typeface="Comic Sans MS" panose="030F0702030302020204" pitchFamily="66" charset="0"/>
              </a:rPr>
              <a:t>Build with building blocks or Lego.</a:t>
            </a:r>
          </a:p>
          <a:p>
            <a:pPr marL="457200" indent="-457200">
              <a:buAutoNum type="arabicPeriod" startAt="27"/>
            </a:pPr>
            <a:r>
              <a:rPr lang="en-GB" sz="2000" dirty="0" smtClean="0">
                <a:latin typeface="Comic Sans MS" panose="030F0702030302020204" pitchFamily="66" charset="0"/>
              </a:rPr>
              <a:t>Practice picking things up with kitchen tongs.</a:t>
            </a:r>
          </a:p>
          <a:p>
            <a:pPr marL="457200" indent="-457200">
              <a:buAutoNum type="arabicPeriod" startAt="27"/>
            </a:pPr>
            <a:r>
              <a:rPr lang="en-GB" sz="2000" dirty="0" smtClean="0">
                <a:latin typeface="Comic Sans MS" panose="030F0702030302020204" pitchFamily="66" charset="0"/>
              </a:rPr>
              <a:t>Link paperclips together. </a:t>
            </a:r>
          </a:p>
          <a:p>
            <a:pPr marL="457200" indent="-457200">
              <a:buAutoNum type="arabicPeriod" startAt="27"/>
            </a:pPr>
            <a:r>
              <a:rPr lang="en-GB" sz="2000" dirty="0" smtClean="0">
                <a:latin typeface="Comic Sans MS" panose="030F0702030302020204" pitchFamily="66" charset="0"/>
              </a:rPr>
              <a:t>Play Tiddly Winks.</a:t>
            </a:r>
          </a:p>
          <a:p>
            <a:pPr marL="457200" indent="-457200">
              <a:buAutoNum type="arabicPeriod" startAt="27"/>
            </a:pPr>
            <a:r>
              <a:rPr lang="en-GB" sz="2000" dirty="0" smtClean="0">
                <a:latin typeface="Comic Sans MS" panose="030F0702030302020204" pitchFamily="66" charset="0"/>
              </a:rPr>
              <a:t>Use chopsticks to eat your dinner!</a:t>
            </a:r>
          </a:p>
          <a:p>
            <a:pPr marL="457200" indent="-457200">
              <a:buAutoNum type="arabicPeriod" startAt="27"/>
            </a:pPr>
            <a:r>
              <a:rPr lang="en-GB" sz="2000" dirty="0" smtClean="0">
                <a:latin typeface="Comic Sans MS" panose="030F0702030302020204" pitchFamily="66" charset="0"/>
              </a:rPr>
              <a:t>Wrap Loom Bands around a lolly stick or a wooden spoon handle.</a:t>
            </a:r>
          </a:p>
          <a:p>
            <a:pPr marL="457200" indent="-457200">
              <a:buAutoNum type="arabicPeriod" startAt="27"/>
            </a:pPr>
            <a:r>
              <a:rPr lang="en-GB" sz="2000" dirty="0" smtClean="0">
                <a:latin typeface="Comic Sans MS" panose="030F0702030302020204" pitchFamily="66" charset="0"/>
              </a:rPr>
              <a:t>Make a house of cards.</a:t>
            </a:r>
          </a:p>
          <a:p>
            <a:pPr marL="457200" indent="-457200">
              <a:buAutoNum type="arabicPeriod" startAt="27"/>
            </a:pPr>
            <a:r>
              <a:rPr lang="en-GB" sz="2000" dirty="0" smtClean="0">
                <a:latin typeface="Comic Sans MS" panose="030F0702030302020204" pitchFamily="66" charset="0"/>
              </a:rPr>
              <a:t>Weave paper strips through a slotted piece of paper.</a:t>
            </a:r>
          </a:p>
          <a:p>
            <a:pPr marL="457200" indent="-457200">
              <a:buAutoNum type="arabicPeriod" startAt="27"/>
            </a:pPr>
            <a:r>
              <a:rPr lang="en-GB" sz="2000" dirty="0" smtClean="0">
                <a:latin typeface="Comic Sans MS" panose="030F0702030302020204" pitchFamily="66" charset="0"/>
              </a:rPr>
              <a:t>Wrap your favourite toys up in wrapping paper.</a:t>
            </a:r>
          </a:p>
          <a:p>
            <a:pPr marL="0" indent="0"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71896"/>
            <a:ext cx="5181600" cy="540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0867" y="1413164"/>
            <a:ext cx="5175175" cy="34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70709"/>
            <a:ext cx="5181600" cy="5406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70709"/>
            <a:ext cx="5181600" cy="54062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Whatever you do … have lots of fun.  We look forward to seeing what you do!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148" name="Picture 4" descr="Free Cartoon Smiley Face, Download Free Clip Art, Free Clip Art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11" y="4120552"/>
            <a:ext cx="2173976" cy="217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81" t="16575" r="6387" b="17646"/>
          <a:stretch/>
        </p:blipFill>
        <p:spPr>
          <a:xfrm>
            <a:off x="668917" y="1056904"/>
            <a:ext cx="5028270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489</Words>
  <Application>Microsoft Office PowerPoint</Application>
  <PresentationFormat>Custom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35 Fine Motor Skills Activities To Do At Home </vt:lpstr>
      <vt:lpstr>Here are a few ideas that you can do at home to keep up your fingers busy!  Will you be able to complete all 35 challenges?</vt:lpstr>
      <vt:lpstr>PowerPoint Presentation</vt:lpstr>
      <vt:lpstr>      </vt:lpstr>
      <vt:lpstr>     </vt:lpstr>
      <vt:lpstr>              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Sensory Sport Activities To Do At Home</dc:title>
  <dc:creator>Andy Tucker</dc:creator>
  <cp:lastModifiedBy>Jemma Hoban</cp:lastModifiedBy>
  <cp:revision>25</cp:revision>
  <cp:lastPrinted>2020-06-17T13:20:19Z</cp:lastPrinted>
  <dcterms:created xsi:type="dcterms:W3CDTF">2020-06-17T09:59:07Z</dcterms:created>
  <dcterms:modified xsi:type="dcterms:W3CDTF">2020-07-01T11:32:30Z</dcterms:modified>
</cp:coreProperties>
</file>