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88" d="100"/>
          <a:sy n="88" d="100"/>
        </p:scale>
        <p:origin x="-466" y="-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D615F4-8EC6-4242-A6A5-0ADF1306C547}" type="datetimeFigureOut">
              <a:rPr lang="en-GB" smtClean="0"/>
              <a:t>01/07/2020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EECF38-0790-4E26-A780-0414731B5A5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24373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D615F4-8EC6-4242-A6A5-0ADF1306C547}" type="datetimeFigureOut">
              <a:rPr lang="en-GB" smtClean="0"/>
              <a:t>01/07/2020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EECF38-0790-4E26-A780-0414731B5A5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690905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D615F4-8EC6-4242-A6A5-0ADF1306C547}" type="datetimeFigureOut">
              <a:rPr lang="en-GB" smtClean="0"/>
              <a:t>01/07/2020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EECF38-0790-4E26-A780-0414731B5A5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981117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D615F4-8EC6-4242-A6A5-0ADF1306C547}" type="datetimeFigureOut">
              <a:rPr lang="en-GB" smtClean="0"/>
              <a:t>01/07/2020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EECF38-0790-4E26-A780-0414731B5A5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177865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D615F4-8EC6-4242-A6A5-0ADF1306C547}" type="datetimeFigureOut">
              <a:rPr lang="en-GB" smtClean="0"/>
              <a:t>01/07/2020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EECF38-0790-4E26-A780-0414731B5A5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697609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D615F4-8EC6-4242-A6A5-0ADF1306C547}" type="datetimeFigureOut">
              <a:rPr lang="en-GB" smtClean="0"/>
              <a:t>01/07/2020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EECF38-0790-4E26-A780-0414731B5A5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750016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D615F4-8EC6-4242-A6A5-0ADF1306C547}" type="datetimeFigureOut">
              <a:rPr lang="en-GB" smtClean="0"/>
              <a:t>01/07/2020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EECF38-0790-4E26-A780-0414731B5A5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912254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D615F4-8EC6-4242-A6A5-0ADF1306C547}" type="datetimeFigureOut">
              <a:rPr lang="en-GB" smtClean="0"/>
              <a:t>01/07/2020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EECF38-0790-4E26-A780-0414731B5A5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61172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D615F4-8EC6-4242-A6A5-0ADF1306C547}" type="datetimeFigureOut">
              <a:rPr lang="en-GB" smtClean="0"/>
              <a:t>01/07/2020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EECF38-0790-4E26-A780-0414731B5A5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048817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D615F4-8EC6-4242-A6A5-0ADF1306C547}" type="datetimeFigureOut">
              <a:rPr lang="en-GB" smtClean="0"/>
              <a:t>01/07/2020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EECF38-0790-4E26-A780-0414731B5A5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626720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D615F4-8EC6-4242-A6A5-0ADF1306C547}" type="datetimeFigureOut">
              <a:rPr lang="en-GB" smtClean="0"/>
              <a:t>01/07/2020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EECF38-0790-4E26-A780-0414731B5A5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09127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78500">
              <a:srgbClr val="92D050"/>
            </a:gs>
            <a:gs pos="5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D615F4-8EC6-4242-A6A5-0ADF1306C547}" type="datetimeFigureOut">
              <a:rPr lang="en-GB" smtClean="0"/>
              <a:t>01/07/2020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EECF38-0790-4E26-A780-0414731B5A5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404730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15440" y="261256"/>
            <a:ext cx="9566366" cy="4336870"/>
          </a:xfrm>
        </p:spPr>
        <p:txBody>
          <a:bodyPr>
            <a:noAutofit/>
          </a:bodyPr>
          <a:lstStyle/>
          <a:p>
            <a:r>
              <a:rPr lang="en-US" b="1" cap="none" spc="0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Comic Sans MS" panose="030F0702030302020204" pitchFamily="66" charset="0"/>
              </a:rPr>
              <a:t>25 Sensory Sports Activities To Do At Home</a:t>
            </a:r>
            <a:br>
              <a:rPr lang="en-US" b="1" cap="none" spc="0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Comic Sans MS" panose="030F0702030302020204" pitchFamily="66" charset="0"/>
              </a:rPr>
            </a:br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96000" y="5201184"/>
            <a:ext cx="4664365" cy="1377538"/>
          </a:xfrm>
        </p:spPr>
        <p:txBody>
          <a:bodyPr/>
          <a:lstStyle/>
          <a:p>
            <a:r>
              <a:rPr lang="en-GB" dirty="0" smtClean="0">
                <a:latin typeface="Comic Sans MS" panose="030F0702030302020204" pitchFamily="66" charset="0"/>
              </a:rPr>
              <a:t>Hardwick and Cambourne Community Primary School</a:t>
            </a:r>
          </a:p>
          <a:p>
            <a:r>
              <a:rPr lang="en-GB" dirty="0" smtClean="0">
                <a:latin typeface="Comic Sans MS" panose="030F0702030302020204" pitchFamily="66" charset="0"/>
              </a:rPr>
              <a:t>June 2020</a:t>
            </a:r>
            <a:endParaRPr lang="en-GB" dirty="0">
              <a:latin typeface="Comic Sans MS" panose="030F0702030302020204" pitchFamily="66" charset="0"/>
            </a:endParaRPr>
          </a:p>
        </p:txBody>
      </p:sp>
      <p:pic>
        <p:nvPicPr>
          <p:cNvPr id="1028" name="Picture 4" descr="Playing Ball clip art free vector | Download it now!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3144" y="3775165"/>
            <a:ext cx="3311793" cy="28520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235913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GB" sz="2000" b="1" dirty="0" smtClean="0">
                <a:latin typeface="Comic Sans MS" panose="030F0702030302020204" pitchFamily="66" charset="0"/>
              </a:rPr>
              <a:t>Here are a few ideas that you can do at home to keep up your Sensory Sports Skills.</a:t>
            </a:r>
            <a:br>
              <a:rPr lang="en-GB" sz="2000" b="1" dirty="0" smtClean="0">
                <a:latin typeface="Comic Sans MS" panose="030F0702030302020204" pitchFamily="66" charset="0"/>
              </a:rPr>
            </a:br>
            <a:r>
              <a:rPr lang="en-GB" sz="2000" b="1" dirty="0" smtClean="0">
                <a:latin typeface="Comic Sans MS" panose="030F0702030302020204" pitchFamily="66" charset="0"/>
              </a:rPr>
              <a:t/>
            </a:r>
            <a:br>
              <a:rPr lang="en-GB" sz="2000" b="1" dirty="0" smtClean="0">
                <a:latin typeface="Comic Sans MS" panose="030F0702030302020204" pitchFamily="66" charset="0"/>
              </a:rPr>
            </a:br>
            <a:r>
              <a:rPr lang="en-GB" sz="2000" b="1" dirty="0" smtClean="0">
                <a:latin typeface="Comic Sans MS" panose="030F0702030302020204" pitchFamily="66" charset="0"/>
              </a:rPr>
              <a:t>Will you be able to complete all 25 challenges?</a:t>
            </a:r>
            <a:endParaRPr lang="en-GB" sz="2000" b="1" dirty="0">
              <a:latin typeface="Comic Sans MS" panose="030F0702030302020204" pitchFamily="66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023360" y="1825625"/>
            <a:ext cx="7330440" cy="4810306"/>
          </a:xfrm>
        </p:spPr>
        <p:txBody>
          <a:bodyPr>
            <a:normAutofit lnSpcReduction="10000"/>
          </a:bodyPr>
          <a:lstStyle/>
          <a:p>
            <a:pPr marL="457200" indent="-457200">
              <a:lnSpc>
                <a:spcPct val="100000"/>
              </a:lnSpc>
              <a:buAutoNum type="arabicPeriod"/>
            </a:pPr>
            <a:r>
              <a:rPr lang="en-GB" sz="2000" dirty="0" smtClean="0">
                <a:latin typeface="Comic Sans MS" panose="030F0702030302020204" pitchFamily="66" charset="0"/>
              </a:rPr>
              <a:t>Throw a tennis ball against a wall and catch it.  You can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GB" sz="2000" dirty="0" smtClean="0">
                <a:latin typeface="Comic Sans MS" panose="030F0702030302020204" pitchFamily="66" charset="0"/>
              </a:rPr>
              <a:t>       have one bounce.</a:t>
            </a:r>
          </a:p>
          <a:p>
            <a:pPr marL="457200" indent="-457200">
              <a:lnSpc>
                <a:spcPct val="100000"/>
              </a:lnSpc>
              <a:buAutoNum type="arabicPeriod" startAt="2"/>
            </a:pPr>
            <a:r>
              <a:rPr lang="en-GB" sz="2000" dirty="0" smtClean="0">
                <a:latin typeface="Comic Sans MS" panose="030F0702030302020204" pitchFamily="66" charset="0"/>
              </a:rPr>
              <a:t>Throw a tennis ball against a wall and catch it without a 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GB" sz="2000" dirty="0" smtClean="0">
                <a:latin typeface="Comic Sans MS" panose="030F0702030302020204" pitchFamily="66" charset="0"/>
              </a:rPr>
              <a:t>       bounce.</a:t>
            </a:r>
          </a:p>
          <a:p>
            <a:pPr marL="457200" indent="-457200">
              <a:lnSpc>
                <a:spcPct val="100000"/>
              </a:lnSpc>
              <a:buAutoNum type="arabicPeriod" startAt="3"/>
            </a:pPr>
            <a:r>
              <a:rPr lang="en-GB" sz="2000" dirty="0" smtClean="0">
                <a:latin typeface="Comic Sans MS" panose="030F0702030302020204" pitchFamily="66" charset="0"/>
              </a:rPr>
              <a:t>Throwing a ball up and catching it.</a:t>
            </a:r>
          </a:p>
          <a:p>
            <a:pPr marL="457200" indent="-457200">
              <a:lnSpc>
                <a:spcPct val="100000"/>
              </a:lnSpc>
              <a:buAutoNum type="arabicPeriod" startAt="3"/>
            </a:pPr>
            <a:r>
              <a:rPr lang="en-GB" sz="2000" dirty="0" smtClean="0">
                <a:latin typeface="Comic Sans MS" panose="030F0702030302020204" pitchFamily="66" charset="0"/>
              </a:rPr>
              <a:t>Bouncing a ball on the ground and catching it.</a:t>
            </a:r>
          </a:p>
          <a:p>
            <a:pPr marL="457200" indent="-457200">
              <a:lnSpc>
                <a:spcPct val="100000"/>
              </a:lnSpc>
              <a:buAutoNum type="arabicPeriod" startAt="3"/>
            </a:pPr>
            <a:r>
              <a:rPr lang="en-GB" sz="2000" dirty="0" smtClean="0">
                <a:latin typeface="Comic Sans MS" panose="030F0702030302020204" pitchFamily="66" charset="0"/>
              </a:rPr>
              <a:t>Bouncing a ball on a racquet.</a:t>
            </a:r>
          </a:p>
          <a:p>
            <a:pPr marL="457200" indent="-457200">
              <a:lnSpc>
                <a:spcPct val="100000"/>
              </a:lnSpc>
              <a:buAutoNum type="arabicPeriod" startAt="3"/>
            </a:pPr>
            <a:r>
              <a:rPr lang="en-GB" sz="2000" dirty="0" smtClean="0">
                <a:latin typeface="Comic Sans MS" panose="030F0702030302020204" pitchFamily="66" charset="0"/>
              </a:rPr>
              <a:t>Throw and catch a ball with another person with one 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GB" sz="2000" dirty="0" smtClean="0">
                <a:latin typeface="Comic Sans MS" panose="030F0702030302020204" pitchFamily="66" charset="0"/>
              </a:rPr>
              <a:t>       bounce in the middle.</a:t>
            </a:r>
          </a:p>
          <a:p>
            <a:pPr marL="457200" indent="-457200">
              <a:lnSpc>
                <a:spcPct val="100000"/>
              </a:lnSpc>
              <a:buAutoNum type="arabicPeriod" startAt="7"/>
            </a:pPr>
            <a:r>
              <a:rPr lang="en-GB" sz="2000" dirty="0" smtClean="0">
                <a:latin typeface="Comic Sans MS" panose="030F0702030302020204" pitchFamily="66" charset="0"/>
              </a:rPr>
              <a:t>Throw and catch the ball with another person without a </a:t>
            </a:r>
            <a:endParaRPr lang="en-GB" sz="2000" dirty="0">
              <a:latin typeface="Comic Sans MS" panose="030F0702030302020204" pitchFamily="66" charset="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-GB" sz="2000" dirty="0">
                <a:latin typeface="Comic Sans MS" panose="030F0702030302020204" pitchFamily="66" charset="0"/>
              </a:rPr>
              <a:t> </a:t>
            </a:r>
            <a:r>
              <a:rPr lang="en-GB" sz="2000" dirty="0" smtClean="0">
                <a:latin typeface="Comic Sans MS" panose="030F0702030302020204" pitchFamily="66" charset="0"/>
              </a:rPr>
              <a:t>      bounce in the middle.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en-GB" sz="2000" dirty="0" smtClean="0">
                <a:latin typeface="Comic Sans MS" panose="030F0702030302020204" pitchFamily="66" charset="0"/>
              </a:rPr>
              <a:t>Can you do this 20 times without missing a ball?</a:t>
            </a:r>
            <a:endParaRPr lang="en-GB" sz="2000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endParaRPr lang="en-GB" sz="2000" dirty="0" smtClean="0">
              <a:latin typeface="Comic Sans MS" panose="030F0702030302020204" pitchFamily="66" charset="0"/>
            </a:endParaRPr>
          </a:p>
        </p:txBody>
      </p:sp>
      <p:pic>
        <p:nvPicPr>
          <p:cNvPr id="2052" name="Picture 4" descr="Tennis Ball Massage for Myofascial Trigger Points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0263" y="1825625"/>
            <a:ext cx="2930434" cy="33309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056593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288018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> 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770709"/>
            <a:ext cx="5649686" cy="5406254"/>
          </a:xfrm>
        </p:spPr>
        <p:txBody>
          <a:bodyPr>
            <a:normAutofit fontScale="92500" lnSpcReduction="20000"/>
          </a:bodyPr>
          <a:lstStyle/>
          <a:p>
            <a:pPr marL="457200" indent="-457200">
              <a:lnSpc>
                <a:spcPct val="110000"/>
              </a:lnSpc>
              <a:buAutoNum type="arabicPeriod" startAt="8"/>
            </a:pPr>
            <a:r>
              <a:rPr lang="en-GB" sz="2000" dirty="0" smtClean="0">
                <a:latin typeface="Comic Sans MS" panose="030F0702030302020204" pitchFamily="66" charset="0"/>
              </a:rPr>
              <a:t>Hot potato – in a circle with family       members throw the ball back and forth.  Be as quick as you can and don’t drop the ball or you’re out!</a:t>
            </a:r>
          </a:p>
          <a:p>
            <a:pPr marL="457200" indent="-457200">
              <a:lnSpc>
                <a:spcPct val="110000"/>
              </a:lnSpc>
              <a:buAutoNum type="arabicPeriod" startAt="9"/>
            </a:pPr>
            <a:r>
              <a:rPr lang="en-GB" sz="2000" dirty="0" smtClean="0">
                <a:latin typeface="Comic Sans MS" panose="030F0702030302020204" pitchFamily="66" charset="0"/>
              </a:rPr>
              <a:t>Who can throw a ball the furthest?</a:t>
            </a:r>
          </a:p>
          <a:p>
            <a:pPr marL="457200" indent="-457200">
              <a:lnSpc>
                <a:spcPct val="110000"/>
              </a:lnSpc>
              <a:buAutoNum type="arabicPeriod" startAt="9"/>
            </a:pPr>
            <a:r>
              <a:rPr lang="en-GB" sz="2000" dirty="0" smtClean="0">
                <a:latin typeface="Comic Sans MS" panose="030F0702030302020204" pitchFamily="66" charset="0"/>
              </a:rPr>
              <a:t>Walk with as many balls as you can on a tennis racquet.</a:t>
            </a:r>
          </a:p>
          <a:p>
            <a:pPr marL="457200" indent="-457200">
              <a:lnSpc>
                <a:spcPct val="110000"/>
              </a:lnSpc>
              <a:buAutoNum type="arabicPeriod" startAt="9"/>
            </a:pPr>
            <a:r>
              <a:rPr lang="en-GB" sz="2000" dirty="0" smtClean="0">
                <a:latin typeface="Comic Sans MS" panose="030F0702030302020204" pitchFamily="66" charset="0"/>
              </a:rPr>
              <a:t>Throw and catch a tennis ball using a plastic bowl. </a:t>
            </a:r>
          </a:p>
          <a:p>
            <a:pPr marL="457200" indent="-457200">
              <a:lnSpc>
                <a:spcPct val="110000"/>
              </a:lnSpc>
              <a:buAutoNum type="arabicPeriod" startAt="9"/>
            </a:pPr>
            <a:r>
              <a:rPr lang="en-GB" sz="2000" dirty="0" smtClean="0">
                <a:latin typeface="Comic Sans MS" panose="030F0702030302020204" pitchFamily="66" charset="0"/>
              </a:rPr>
              <a:t>Rolling a tennis ball and knocking over bottles filled with water.</a:t>
            </a:r>
          </a:p>
          <a:p>
            <a:pPr marL="457200" indent="-457200">
              <a:lnSpc>
                <a:spcPct val="110000"/>
              </a:lnSpc>
              <a:buAutoNum type="arabicPeriod" startAt="9"/>
            </a:pPr>
            <a:r>
              <a:rPr lang="en-GB" sz="2000" dirty="0" smtClean="0">
                <a:latin typeface="Comic Sans MS" panose="030F0702030302020204" pitchFamily="66" charset="0"/>
              </a:rPr>
              <a:t>Kneeling on one knee throw a ball to a partner and then catch it.</a:t>
            </a:r>
          </a:p>
          <a:p>
            <a:pPr marL="457200" indent="-457200">
              <a:lnSpc>
                <a:spcPct val="110000"/>
              </a:lnSpc>
              <a:buAutoNum type="arabicPeriod" startAt="9"/>
            </a:pPr>
            <a:r>
              <a:rPr lang="en-GB" sz="2000" dirty="0" smtClean="0">
                <a:latin typeface="Comic Sans MS" panose="030F0702030302020204" pitchFamily="66" charset="0"/>
              </a:rPr>
              <a:t>In a push up position, have some balls to one side and one at a time pick up and put in a container in front of you.  Swap sides and do it again. </a:t>
            </a:r>
            <a:endParaRPr lang="en-GB" sz="2000" dirty="0">
              <a:latin typeface="Comic Sans MS" panose="030F0702030302020204" pitchFamily="66" charset="0"/>
            </a:endParaRPr>
          </a:p>
        </p:txBody>
      </p:sp>
      <p:pic>
        <p:nvPicPr>
          <p:cNvPr id="3074" name="Picture 2" descr="Bounce Ball with Racket Y1 Games Multiskills Bat and Ball Lesson 2 ..."/>
          <p:cNvPicPr>
            <a:picLocks noGrp="1" noChangeAspect="1" noChangeArrowheads="1"/>
          </p:cNvPicPr>
          <p:nvPr>
            <p:ph sz="half"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4320"/>
          <a:stretch/>
        </p:blipFill>
        <p:spPr bwMode="auto">
          <a:xfrm>
            <a:off x="838201" y="1780472"/>
            <a:ext cx="3211286" cy="33867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414532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288018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>  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770709"/>
            <a:ext cx="5181600" cy="5406254"/>
          </a:xfrm>
        </p:spPr>
        <p:txBody>
          <a:bodyPr>
            <a:normAutofit/>
          </a:bodyPr>
          <a:lstStyle/>
          <a:p>
            <a:pPr marL="457200" indent="-457200">
              <a:buAutoNum type="arabicPeriod" startAt="15"/>
            </a:pPr>
            <a:r>
              <a:rPr lang="en-GB" sz="2000" dirty="0" smtClean="0">
                <a:latin typeface="Comic Sans MS" panose="030F0702030302020204" pitchFamily="66" charset="0"/>
              </a:rPr>
              <a:t>Use a balloon and it back and forth to a partner.</a:t>
            </a:r>
          </a:p>
          <a:p>
            <a:pPr marL="457200" indent="-457200">
              <a:buAutoNum type="arabicPeriod" startAt="15"/>
            </a:pPr>
            <a:r>
              <a:rPr lang="en-GB" sz="2000" dirty="0" smtClean="0">
                <a:latin typeface="Comic Sans MS" panose="030F0702030302020204" pitchFamily="66" charset="0"/>
              </a:rPr>
              <a:t>Keep a balloon in the air for as long as you can!  Don’t just use your hands, use your feet, your elbows, your knees!</a:t>
            </a:r>
          </a:p>
          <a:p>
            <a:pPr marL="457200" indent="-457200">
              <a:buAutoNum type="arabicPeriod" startAt="15"/>
            </a:pPr>
            <a:r>
              <a:rPr lang="en-GB" sz="2000" dirty="0" smtClean="0">
                <a:latin typeface="Comic Sans MS" panose="030F0702030302020204" pitchFamily="66" charset="0"/>
              </a:rPr>
              <a:t>Create an obstacle course in the garden using anything you have – walking along a skipping rope, going over and under different items including a blanket etc.  Make it as much fun as you can!</a:t>
            </a:r>
          </a:p>
          <a:p>
            <a:pPr marL="457200" indent="-457200">
              <a:buAutoNum type="arabicPeriod" startAt="15"/>
            </a:pPr>
            <a:r>
              <a:rPr lang="en-GB" sz="2000" dirty="0" smtClean="0">
                <a:latin typeface="Comic Sans MS" panose="030F0702030302020204" pitchFamily="66" charset="0"/>
              </a:rPr>
              <a:t>Stacking plastic cups into a pyramid.  Time it.  Who is the quickest?</a:t>
            </a:r>
          </a:p>
          <a:p>
            <a:pPr marL="457200" indent="-457200">
              <a:buAutoNum type="arabicPeriod" startAt="15"/>
            </a:pPr>
            <a:r>
              <a:rPr lang="en-GB" sz="2000" dirty="0" smtClean="0">
                <a:latin typeface="Comic Sans MS" panose="030F0702030302020204" pitchFamily="66" charset="0"/>
              </a:rPr>
              <a:t>Put a plastic cup sideways on the floor and roll a small ball into it.  How far away from the cup can you get?</a:t>
            </a:r>
          </a:p>
        </p:txBody>
      </p:sp>
      <p:pic>
        <p:nvPicPr>
          <p:cNvPr id="4098" name="Picture 2" descr="Display of cups in triangle/pyramid - Mathematics Stack Exchange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882650"/>
            <a:ext cx="5181600" cy="5181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644468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288018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> 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770709"/>
            <a:ext cx="5181600" cy="5406254"/>
          </a:xfrm>
        </p:spPr>
        <p:txBody>
          <a:bodyPr>
            <a:normAutofit/>
          </a:bodyPr>
          <a:lstStyle/>
          <a:p>
            <a:pPr marL="457200" indent="-457200">
              <a:buAutoNum type="arabicPeriod" startAt="20"/>
            </a:pPr>
            <a:r>
              <a:rPr lang="en-GB" sz="2000" dirty="0" smtClean="0">
                <a:latin typeface="Comic Sans MS" panose="030F0702030302020204" pitchFamily="66" charset="0"/>
              </a:rPr>
              <a:t>Use plastic cups to throw and catch.  </a:t>
            </a:r>
          </a:p>
          <a:p>
            <a:pPr marL="457200" indent="-457200">
              <a:buAutoNum type="arabicPeriod" startAt="20"/>
            </a:pPr>
            <a:r>
              <a:rPr lang="en-GB" sz="2000" dirty="0" smtClean="0">
                <a:latin typeface="Comic Sans MS" panose="030F0702030302020204" pitchFamily="66" charset="0"/>
              </a:rPr>
              <a:t>Kick a football.  If you don’t have someone to kick it to, try and kick it between two objects.  How small can you get the gap?</a:t>
            </a:r>
          </a:p>
          <a:p>
            <a:pPr marL="457200" indent="-457200">
              <a:buAutoNum type="arabicPeriod" startAt="20"/>
            </a:pPr>
            <a:r>
              <a:rPr lang="en-GB" sz="2000" dirty="0" smtClean="0">
                <a:latin typeface="Comic Sans MS" panose="030F0702030302020204" pitchFamily="66" charset="0"/>
              </a:rPr>
              <a:t>Dribble your football around a homemade course, it doesn’t have to be cones!</a:t>
            </a:r>
          </a:p>
          <a:p>
            <a:pPr marL="457200" indent="-457200">
              <a:buAutoNum type="arabicPeriod" startAt="20"/>
            </a:pPr>
            <a:r>
              <a:rPr lang="en-GB" sz="2000" dirty="0" smtClean="0">
                <a:latin typeface="Comic Sans MS" panose="030F0702030302020204" pitchFamily="66" charset="0"/>
              </a:rPr>
              <a:t>Practice skipping.  How many jumps can you do before your feet get tangled?</a:t>
            </a:r>
          </a:p>
          <a:p>
            <a:pPr marL="457200" indent="-457200">
              <a:buAutoNum type="arabicPeriod" startAt="20"/>
            </a:pPr>
            <a:r>
              <a:rPr lang="en-GB" sz="2000" dirty="0" err="1" smtClean="0">
                <a:latin typeface="Comic Sans MS" panose="030F0702030302020204" pitchFamily="66" charset="0"/>
              </a:rPr>
              <a:t>Sockball</a:t>
            </a:r>
            <a:r>
              <a:rPr lang="en-GB" sz="2000" dirty="0" smtClean="0">
                <a:latin typeface="Comic Sans MS" panose="030F0702030302020204" pitchFamily="66" charset="0"/>
              </a:rPr>
              <a:t> – roll up and ball a pair of socks and throw them into a container or at a homemade target.  How far from the container can you get?  Can you do it with your writing hand and then your non writing hand?</a:t>
            </a:r>
          </a:p>
          <a:p>
            <a:pPr marL="457200" indent="-457200">
              <a:buAutoNum type="arabicPeriod" startAt="20"/>
            </a:pPr>
            <a:endParaRPr lang="en-GB" sz="2000" dirty="0" smtClean="0">
              <a:latin typeface="Comic Sans MS" panose="030F0702030302020204" pitchFamily="66" charset="0"/>
            </a:endParaRPr>
          </a:p>
        </p:txBody>
      </p:sp>
      <p:pic>
        <p:nvPicPr>
          <p:cNvPr id="5124" name="Picture 4" descr="jump rope (With images) | Silhouette cards, Vintage silhouette ...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7248" y="770710"/>
            <a:ext cx="3263503" cy="54062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4511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288018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> 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770709"/>
            <a:ext cx="5181600" cy="5406254"/>
          </a:xfrm>
        </p:spPr>
        <p:txBody>
          <a:bodyPr>
            <a:normAutofit fontScale="85000" lnSpcReduction="20000"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en-GB" dirty="0" smtClean="0">
                <a:latin typeface="Comic Sans MS" panose="030F0702030302020204" pitchFamily="66" charset="0"/>
              </a:rPr>
              <a:t>25.  Make your own hopscotch grid.  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GB" dirty="0" smtClean="0">
                <a:latin typeface="Comic Sans MS" panose="030F0702030302020204" pitchFamily="66" charset="0"/>
              </a:rPr>
              <a:t>A fun warm up is the </a:t>
            </a:r>
            <a:r>
              <a:rPr lang="en-GB" dirty="0" err="1" smtClean="0">
                <a:latin typeface="Comic Sans MS" panose="030F0702030302020204" pitchFamily="66" charset="0"/>
              </a:rPr>
              <a:t>Mr.</a:t>
            </a:r>
            <a:r>
              <a:rPr lang="en-GB" dirty="0" smtClean="0">
                <a:latin typeface="Comic Sans MS" panose="030F0702030302020204" pitchFamily="66" charset="0"/>
              </a:rPr>
              <a:t> Man Game.  Ask an adult to call out the names and you do the actions!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GB" dirty="0" err="1" smtClean="0">
                <a:latin typeface="Comic Sans MS" panose="030F0702030302020204" pitchFamily="66" charset="0"/>
              </a:rPr>
              <a:t>Mr.</a:t>
            </a:r>
            <a:r>
              <a:rPr lang="en-GB" dirty="0" smtClean="0">
                <a:latin typeface="Comic Sans MS" panose="030F0702030302020204" pitchFamily="66" charset="0"/>
              </a:rPr>
              <a:t> Slow – walk slowly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GB" dirty="0" err="1" smtClean="0">
                <a:latin typeface="Comic Sans MS" panose="030F0702030302020204" pitchFamily="66" charset="0"/>
              </a:rPr>
              <a:t>Mr.</a:t>
            </a:r>
            <a:r>
              <a:rPr lang="en-GB" dirty="0" smtClean="0">
                <a:latin typeface="Comic Sans MS" panose="030F0702030302020204" pitchFamily="66" charset="0"/>
              </a:rPr>
              <a:t> Rush – walk quickly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GB" dirty="0" err="1" smtClean="0">
                <a:latin typeface="Comic Sans MS" panose="030F0702030302020204" pitchFamily="66" charset="0"/>
              </a:rPr>
              <a:t>Mr.</a:t>
            </a:r>
            <a:r>
              <a:rPr lang="en-GB" dirty="0" smtClean="0">
                <a:latin typeface="Comic Sans MS" panose="030F0702030302020204" pitchFamily="66" charset="0"/>
              </a:rPr>
              <a:t> Jelly – shake your whole body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GB" dirty="0" err="1" smtClean="0">
                <a:latin typeface="Comic Sans MS" panose="030F0702030302020204" pitchFamily="66" charset="0"/>
              </a:rPr>
              <a:t>Mr.</a:t>
            </a:r>
            <a:r>
              <a:rPr lang="en-GB" dirty="0" smtClean="0">
                <a:latin typeface="Comic Sans MS" panose="030F0702030302020204" pitchFamily="66" charset="0"/>
              </a:rPr>
              <a:t> Bounce – jump up and down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GB" dirty="0" err="1" smtClean="0">
                <a:latin typeface="Comic Sans MS" panose="030F0702030302020204" pitchFamily="66" charset="0"/>
              </a:rPr>
              <a:t>Mr.</a:t>
            </a:r>
            <a:r>
              <a:rPr lang="en-GB" dirty="0" smtClean="0">
                <a:latin typeface="Comic Sans MS" panose="030F0702030302020204" pitchFamily="66" charset="0"/>
              </a:rPr>
              <a:t> Wide – make yourself as tall as you can.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GB" dirty="0" err="1" smtClean="0">
                <a:latin typeface="Comic Sans MS" panose="030F0702030302020204" pitchFamily="66" charset="0"/>
              </a:rPr>
              <a:t>Mr.</a:t>
            </a:r>
            <a:r>
              <a:rPr lang="en-GB" dirty="0" smtClean="0">
                <a:latin typeface="Comic Sans MS" panose="030F0702030302020204" pitchFamily="66" charset="0"/>
              </a:rPr>
              <a:t> Small – make yourself as small as you can.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GB" dirty="0" err="1" smtClean="0">
                <a:latin typeface="Comic Sans MS" panose="030F0702030302020204" pitchFamily="66" charset="0"/>
              </a:rPr>
              <a:t>Mr.</a:t>
            </a:r>
            <a:r>
              <a:rPr lang="en-GB" dirty="0" smtClean="0">
                <a:latin typeface="Comic Sans MS" panose="030F0702030302020204" pitchFamily="66" charset="0"/>
              </a:rPr>
              <a:t> Tall – stretch up as tall as you can.</a:t>
            </a:r>
          </a:p>
          <a:p>
            <a:pPr marL="0" indent="0">
              <a:buNone/>
            </a:pPr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770709"/>
            <a:ext cx="5181600" cy="5406254"/>
          </a:xfrm>
        </p:spPr>
        <p:txBody>
          <a:bodyPr>
            <a:normAutofit fontScale="85000" lnSpcReduction="20000"/>
          </a:bodyPr>
          <a:lstStyle/>
          <a:p>
            <a:pPr marL="0" indent="0" algn="ctr">
              <a:lnSpc>
                <a:spcPct val="100000"/>
              </a:lnSpc>
              <a:buNone/>
            </a:pPr>
            <a:endParaRPr lang="en-GB" sz="3600" dirty="0">
              <a:latin typeface="Comic Sans MS" panose="030F0702030302020204" pitchFamily="66" charset="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GB" sz="3600" dirty="0" smtClean="0">
                <a:latin typeface="Comic Sans MS" panose="030F0702030302020204" pitchFamily="66" charset="0"/>
              </a:rPr>
              <a:t>Have lots of fun and we look forward to hearing all about it!</a:t>
            </a:r>
          </a:p>
          <a:p>
            <a:pPr marL="0" indent="0" algn="ctr">
              <a:lnSpc>
                <a:spcPct val="100000"/>
              </a:lnSpc>
              <a:buNone/>
            </a:pPr>
            <a:endParaRPr lang="en-GB" sz="3600" dirty="0" smtClean="0">
              <a:latin typeface="Comic Sans MS" panose="030F0702030302020204" pitchFamily="66" charset="0"/>
            </a:endParaRPr>
          </a:p>
          <a:p>
            <a:pPr marL="0" indent="0" algn="ctr">
              <a:lnSpc>
                <a:spcPct val="100000"/>
              </a:lnSpc>
              <a:buNone/>
            </a:pPr>
            <a:endParaRPr lang="en-GB" sz="3600" dirty="0">
              <a:latin typeface="Comic Sans MS" panose="030F0702030302020204" pitchFamily="66" charset="0"/>
            </a:endParaRPr>
          </a:p>
        </p:txBody>
      </p:sp>
      <p:pic>
        <p:nvPicPr>
          <p:cNvPr id="6148" name="Picture 4" descr="Free Cartoon Smiley Face, Download Free Clip Art, Free Clip Art on ..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1177" y="2978331"/>
            <a:ext cx="3043646" cy="30436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750862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1534</TotalTime>
  <Words>611</Words>
  <Application>Microsoft Office PowerPoint</Application>
  <PresentationFormat>Custom</PresentationFormat>
  <Paragraphs>48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25 Sensory Sports Activities To Do At Home </vt:lpstr>
      <vt:lpstr>Here are a few ideas that you can do at home to keep up your Sensory Sports Skills.  Will you be able to complete all 25 challenges?</vt:lpstr>
      <vt:lpstr> </vt:lpstr>
      <vt:lpstr>  </vt:lpstr>
      <vt:lpstr> </vt:lpstr>
      <vt:lpstr>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50 Sensory Sport Activities To Do At Home</dc:title>
  <dc:creator>Andy Tucker</dc:creator>
  <cp:lastModifiedBy>Jemma Hoban</cp:lastModifiedBy>
  <cp:revision>16</cp:revision>
  <cp:lastPrinted>2020-06-17T13:20:19Z</cp:lastPrinted>
  <dcterms:created xsi:type="dcterms:W3CDTF">2020-06-17T09:59:07Z</dcterms:created>
  <dcterms:modified xsi:type="dcterms:W3CDTF">2020-07-01T11:32:58Z</dcterms:modified>
</cp:coreProperties>
</file>